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1268730"/>
            <a:ext cx="6913245" cy="314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94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80305"/>
            <a:ext cx="8640000" cy="5087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2708910"/>
            <a:ext cx="8315325" cy="364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068955"/>
            <a:ext cx="368617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38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060"/>
            <a:ext cx="8640000" cy="4297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196340"/>
            <a:ext cx="7963535" cy="3862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3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4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5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1124585"/>
            <a:ext cx="7470775" cy="318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5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2708910"/>
            <a:ext cx="7159625" cy="383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