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92015"/>
            <a:ext cx="8640000" cy="5239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99795" y="4220845"/>
            <a:ext cx="7163435" cy="2021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750" y="2204720"/>
            <a:ext cx="7620635" cy="2230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995" y="2924810"/>
            <a:ext cx="7539990" cy="3159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2450" y="1628775"/>
            <a:ext cx="8039100" cy="11620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" y="3140710"/>
            <a:ext cx="7067550" cy="1038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48580" y="3429000"/>
            <a:ext cx="1059180" cy="855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4525" y="4364990"/>
            <a:ext cx="822960" cy="840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9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0065" y="2204720"/>
            <a:ext cx="982345" cy="614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8355" y="3068955"/>
            <a:ext cx="1148715" cy="772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24730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1630" y="2183130"/>
            <a:ext cx="428625" cy="338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05094" y="3237968"/>
            <a:ext cx="485821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6737" y="4306280"/>
            <a:ext cx="504873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15055" y="5416550"/>
            <a:ext cx="428625" cy="30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01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76190" y="2060575"/>
            <a:ext cx="749300" cy="82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836160"/>
            <a:ext cx="8640000" cy="520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19705" y="1957070"/>
            <a:ext cx="1600200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1655" y="1916430"/>
            <a:ext cx="166687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50" y="2780665"/>
            <a:ext cx="3457575" cy="3222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32045" y="2708910"/>
            <a:ext cx="3536315" cy="3474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6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895" y="2924810"/>
            <a:ext cx="2961005" cy="2753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88535" y="2924810"/>
            <a:ext cx="4027805" cy="304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83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060575"/>
            <a:ext cx="4355465" cy="244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16145" y="1988820"/>
            <a:ext cx="3124200" cy="288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2022-11-20T13:53:07Z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