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22" r="8085" b="5667"/>
          <a:stretch>
            <a:fillRect/>
          </a:stretch>
        </p:blipFill>
        <p:spPr>
          <a:xfrm>
            <a:off x="971550" y="3933190"/>
            <a:ext cx="7941310" cy="267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3860800"/>
            <a:ext cx="6252210" cy="27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302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340350"/>
            <a:ext cx="8640000" cy="515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851910" y="3140710"/>
            <a:ext cx="861695" cy="84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068955"/>
            <a:ext cx="8640000" cy="8631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15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47390" y="4090035"/>
            <a:ext cx="248602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7240" y="4962525"/>
            <a:ext cx="2608580" cy="69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2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7535" y="2132330"/>
            <a:ext cx="2200275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8460" y="2981325"/>
            <a:ext cx="3382010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31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2875" y="1654175"/>
            <a:ext cx="81407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2830" y="2803525"/>
            <a:ext cx="85344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3195" y="2780665"/>
            <a:ext cx="67119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49" r="17794" b="3495"/>
          <a:stretch>
            <a:fillRect/>
          </a:stretch>
        </p:blipFill>
        <p:spPr>
          <a:xfrm>
            <a:off x="827405" y="3565525"/>
            <a:ext cx="7102475" cy="3086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063490" y="3725545"/>
            <a:ext cx="48641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516370" y="3716655"/>
            <a:ext cx="68643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821555" y="4890135"/>
            <a:ext cx="92456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443980" y="4869180"/>
            <a:ext cx="64135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890645" y="6043295"/>
            <a:ext cx="85915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436235" y="6021070"/>
            <a:ext cx="70612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715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2852420"/>
            <a:ext cx="3488055" cy="281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145" y="2780665"/>
            <a:ext cx="3879215" cy="297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2204720"/>
            <a:ext cx="3726180" cy="306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8445" y="2132330"/>
            <a:ext cx="3569335" cy="308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1185" y="2317115"/>
            <a:ext cx="41910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7003" y="3435713"/>
            <a:ext cx="495347" cy="362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35845" y="4513427"/>
            <a:ext cx="485821" cy="362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3716655"/>
            <a:ext cx="7505065" cy="212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