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1844675"/>
            <a:ext cx="7169150" cy="294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16070"/>
            <a:ext cx="8640000" cy="4120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711" r="45561"/>
          <a:stretch>
            <a:fillRect/>
          </a:stretch>
        </p:blipFill>
        <p:spPr>
          <a:xfrm>
            <a:off x="323850" y="5653405"/>
            <a:ext cx="4703445" cy="1101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79070" y="5589270"/>
            <a:ext cx="4108450" cy="101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27471"/>
          <a:stretch>
            <a:fillRect/>
          </a:stretch>
        </p:blipFill>
        <p:spPr>
          <a:xfrm>
            <a:off x="4427855" y="3572510"/>
            <a:ext cx="4319905" cy="3039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412240"/>
            <a:ext cx="72104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3140710"/>
            <a:ext cx="889635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331970"/>
            <a:ext cx="8640000" cy="1358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484495"/>
            <a:ext cx="8640000" cy="436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683895" y="3356610"/>
            <a:ext cx="3627755" cy="272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2000" y="3212465"/>
            <a:ext cx="4044315" cy="265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060"/>
            <a:ext cx="8640000" cy="372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2060575"/>
            <a:ext cx="5950585" cy="297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41850"/>
            <a:ext cx="8640000" cy="557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0065" y="4527550"/>
            <a:ext cx="1360805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7375" y="5389880"/>
            <a:ext cx="102044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3260" y="3244850"/>
            <a:ext cx="88963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5255" y="4117340"/>
            <a:ext cx="94742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4125" y="2932430"/>
            <a:ext cx="6587490" cy="84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4936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975" y="2924810"/>
            <a:ext cx="3413760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