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21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052060"/>
            <a:ext cx="8640000" cy="3640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1988820"/>
            <a:ext cx="6477000" cy="3069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4089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80305"/>
            <a:ext cx="8640000" cy="3476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1124585"/>
            <a:ext cx="8148320" cy="3899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1412240"/>
            <a:ext cx="7210425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" y="3048000"/>
            <a:ext cx="862711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5031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61790" y="4152900"/>
            <a:ext cx="2722880" cy="641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90365" y="5049520"/>
            <a:ext cx="4439285" cy="63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2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16370" y="1268730"/>
            <a:ext cx="884555" cy="64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16370" y="2276475"/>
            <a:ext cx="947420" cy="798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04435" y="4004945"/>
            <a:ext cx="1519555" cy="828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5353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31235" y="3048635"/>
            <a:ext cx="827405" cy="50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92065" y="3048635"/>
            <a:ext cx="782320" cy="50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70910" y="4175760"/>
            <a:ext cx="435610" cy="49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63085" y="5441950"/>
            <a:ext cx="451485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02960" y="5311775"/>
            <a:ext cx="827405" cy="49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17435" y="5311775"/>
            <a:ext cx="827405" cy="49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5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13125" y="1684655"/>
            <a:ext cx="389890" cy="31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86350" y="1560195"/>
            <a:ext cx="835025" cy="45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64255" y="2769235"/>
            <a:ext cx="479425" cy="39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53380" y="2684780"/>
            <a:ext cx="377190" cy="45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04660" y="2708910"/>
            <a:ext cx="578485" cy="519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61790" y="3808095"/>
            <a:ext cx="81724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41925" y="4945380"/>
            <a:ext cx="680085" cy="44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34480" y="4932680"/>
            <a:ext cx="898525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60" y="764405"/>
            <a:ext cx="8640000" cy="4639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95830" y="2348865"/>
            <a:ext cx="3599815" cy="228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3131820" y="4509135"/>
            <a:ext cx="2738755" cy="734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31970"/>
            <a:ext cx="8640000" cy="4468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220" b="33710"/>
          <a:stretch>
            <a:fillRect/>
          </a:stretch>
        </p:blipFill>
        <p:spPr>
          <a:xfrm>
            <a:off x="1043940" y="4580890"/>
            <a:ext cx="7152005" cy="1801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99795" y="4652645"/>
            <a:ext cx="7407910" cy="171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8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8040" y="2996565"/>
            <a:ext cx="3749675" cy="2812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48580" y="2924810"/>
            <a:ext cx="3580765" cy="288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2022-11-20T13:17:47Z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