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7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8400" y="1080135"/>
            <a:ext cx="1348740" cy="81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9840" y="2924810"/>
            <a:ext cx="1707515" cy="87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130" y="4869180"/>
            <a:ext cx="1988185" cy="76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1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1730" y="2060575"/>
            <a:ext cx="3649980" cy="1172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4120" y="4940935"/>
            <a:ext cx="3416935" cy="87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412240"/>
            <a:ext cx="72104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3013075"/>
            <a:ext cx="8675370" cy="831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15920" y="4364990"/>
            <a:ext cx="1312545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0380" y="1916430"/>
            <a:ext cx="1437640" cy="81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0430" y="4847590"/>
            <a:ext cx="692785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4510" y="4847590"/>
            <a:ext cx="737870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0020" y="4847590"/>
            <a:ext cx="739140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6800" y="4847590"/>
            <a:ext cx="727710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55485" y="4808220"/>
            <a:ext cx="723900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5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9110" y="2132330"/>
            <a:ext cx="875030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0425" y="2996565"/>
            <a:ext cx="861695" cy="7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1730" y="4869180"/>
            <a:ext cx="1848485" cy="73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340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56325" y="4436745"/>
            <a:ext cx="1428750" cy="68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9835" y="5445125"/>
            <a:ext cx="140970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1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2045" y="3248025"/>
            <a:ext cx="871220" cy="9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7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8400" y="1988820"/>
            <a:ext cx="879475" cy="76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2090" y="4652645"/>
            <a:ext cx="1151255" cy="95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