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80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63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5570" y="4080863"/>
            <a:ext cx="371305" cy="31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7685" y="4642929"/>
            <a:ext cx="714049" cy="323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9933" y="4642929"/>
            <a:ext cx="371305" cy="31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89454" y="5204995"/>
            <a:ext cx="704528" cy="323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64231" y="5204995"/>
            <a:ext cx="704528" cy="31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3404" y="5767062"/>
            <a:ext cx="714049" cy="323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1628640"/>
            <a:ext cx="11520000" cy="2859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492625"/>
            <a:ext cx="11520000" cy="3380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27673" y="2872954"/>
            <a:ext cx="323702" cy="22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12764" y="2872954"/>
            <a:ext cx="342743" cy="22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9773" y="2872954"/>
            <a:ext cx="361785" cy="22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25822" y="2872954"/>
            <a:ext cx="371305" cy="22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6715" y="3387105"/>
            <a:ext cx="342743" cy="22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12764" y="3387105"/>
            <a:ext cx="352264" cy="22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35938" y="3387105"/>
            <a:ext cx="218975" cy="22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44863" y="3387105"/>
            <a:ext cx="352264" cy="22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3860665"/>
            <a:ext cx="11520000" cy="2746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4434840" y="3904615"/>
            <a:ext cx="426085" cy="35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5955706" y="3984642"/>
            <a:ext cx="799735" cy="31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1747520" y="5100320"/>
            <a:ext cx="7949565" cy="104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7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6876" y="2957550"/>
            <a:ext cx="4665123" cy="905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97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801" y="1966159"/>
            <a:ext cx="3570247" cy="905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62280" y="5425038"/>
            <a:ext cx="6264595" cy="89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6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2880" y="1852295"/>
            <a:ext cx="5696585" cy="319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072130" y="3663950"/>
            <a:ext cx="5696585" cy="255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3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1345" y="3091815"/>
            <a:ext cx="7626350" cy="160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9550" y="2780665"/>
            <a:ext cx="4152900" cy="1379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7480" y="1590040"/>
            <a:ext cx="847090" cy="55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69553" y="1794308"/>
            <a:ext cx="218975" cy="2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0760" y="2403852"/>
            <a:ext cx="228495" cy="2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98314" y="2403852"/>
            <a:ext cx="390347" cy="2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14280" y="3013395"/>
            <a:ext cx="228495" cy="2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89917" y="3013395"/>
            <a:ext cx="390347" cy="2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71008" y="3594366"/>
            <a:ext cx="1970776" cy="314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27404" y="4203910"/>
            <a:ext cx="361785" cy="314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90776" y="4851550"/>
            <a:ext cx="371305" cy="323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27603" y="4870598"/>
            <a:ext cx="380826" cy="285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188460"/>
            <a:ext cx="11520000" cy="3709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51816" y="989554"/>
            <a:ext cx="704528" cy="314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68609" y="989554"/>
            <a:ext cx="371305" cy="314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8262" y="1609449"/>
            <a:ext cx="714049" cy="314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97237" y="1609449"/>
            <a:ext cx="714049" cy="314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92907" y="2248417"/>
            <a:ext cx="218975" cy="247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73403" y="2248417"/>
            <a:ext cx="371305" cy="247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92444" y="2868311"/>
            <a:ext cx="380826" cy="238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04808" y="3478669"/>
            <a:ext cx="371305" cy="247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89965" y="3478669"/>
            <a:ext cx="371305" cy="247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3898130"/>
            <a:ext cx="11520000" cy="2238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2185568" y="4927078"/>
            <a:ext cx="361785" cy="247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5784378" y="4927078"/>
            <a:ext cx="371305" cy="247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2356940" y="5679734"/>
            <a:ext cx="361785" cy="25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5784378" y="5689262"/>
            <a:ext cx="371305" cy="247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9411970" y="5746115"/>
            <a:ext cx="314325" cy="191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9782810" y="4940935"/>
            <a:ext cx="314325" cy="191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3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7454" y="1900115"/>
            <a:ext cx="333223" cy="305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35537" y="2605796"/>
            <a:ext cx="295140" cy="228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45057" y="3282868"/>
            <a:ext cx="276099" cy="228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644765"/>
            <a:ext cx="11520000" cy="1271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329408" y="3902852"/>
            <a:ext cx="285619" cy="219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329408" y="4514616"/>
            <a:ext cx="285619" cy="219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9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23669" y="2500308"/>
            <a:ext cx="295140" cy="247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35867" y="3729972"/>
            <a:ext cx="295140" cy="238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55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31272" y="1270581"/>
            <a:ext cx="257057" cy="24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26280" y="3109692"/>
            <a:ext cx="238016" cy="23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61223" y="4939275"/>
            <a:ext cx="247537" cy="24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7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6876" y="2441461"/>
            <a:ext cx="533157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2181" y="2441461"/>
            <a:ext cx="552198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7008" y="2441461"/>
            <a:ext cx="561719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21355" y="2441461"/>
            <a:ext cx="733090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7834" y="3050786"/>
            <a:ext cx="723570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32661" y="3050786"/>
            <a:ext cx="561719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55570" y="3050786"/>
            <a:ext cx="704528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21355" y="3050786"/>
            <a:ext cx="561719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47834" y="4278957"/>
            <a:ext cx="723570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61223" y="4278957"/>
            <a:ext cx="704528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27008" y="4278957"/>
            <a:ext cx="733090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49917" y="4278957"/>
            <a:ext cx="704528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390" y="216400"/>
            <a:ext cx="11520000" cy="3597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8220" y="841375"/>
            <a:ext cx="989965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28640" y="769620"/>
            <a:ext cx="837565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99220" y="883285"/>
            <a:ext cx="999490" cy="58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2"/>
          <p:cNvSpPr/>
          <p:nvPr/>
        </p:nvSpPr>
        <p:spPr bwMode="white">
          <a:xfrm>
            <a:off x="736600" y="1485265"/>
            <a:ext cx="2252345" cy="25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2"/>
          <p:cNvSpPr/>
          <p:nvPr/>
        </p:nvSpPr>
        <p:spPr bwMode="white">
          <a:xfrm>
            <a:off x="4728210" y="1628775"/>
            <a:ext cx="1819910" cy="226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7608570" y="1633855"/>
            <a:ext cx="2323465" cy="213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390" y="3771130"/>
            <a:ext cx="11520000" cy="2881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2"/>
          <p:cNvSpPr/>
          <p:nvPr/>
        </p:nvSpPr>
        <p:spPr bwMode="white">
          <a:xfrm>
            <a:off x="1258902" y="5183052"/>
            <a:ext cx="1332892" cy="23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4619695" y="5183052"/>
            <a:ext cx="1342413" cy="23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7990009" y="5183052"/>
            <a:ext cx="1342413" cy="23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5"/>
          <p:cNvSpPr/>
          <p:nvPr/>
        </p:nvSpPr>
        <p:spPr bwMode="white">
          <a:xfrm>
            <a:off x="1258902" y="5745913"/>
            <a:ext cx="952066" cy="248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6"/>
          <p:cNvSpPr/>
          <p:nvPr/>
        </p:nvSpPr>
        <p:spPr bwMode="white">
          <a:xfrm>
            <a:off x="4619695" y="5745913"/>
            <a:ext cx="1018710" cy="248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7"/>
          <p:cNvSpPr/>
          <p:nvPr/>
        </p:nvSpPr>
        <p:spPr bwMode="white">
          <a:xfrm>
            <a:off x="7990009" y="5745913"/>
            <a:ext cx="999669" cy="248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17" grpId="0" bldLvl="0" animBg="1"/>
      <p:bldP spid="18" grpId="0" bldLvl="0" animBg="1"/>
      <p:bldP spid="19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2022-11-20T15:05:06Z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