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5" r:id="rId16"/>
    <p:sldId id="277" r:id="rId17"/>
    <p:sldId id="27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7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2319061"/>
            <a:ext cx="1342413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4561" y="2319061"/>
            <a:ext cx="1685157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4396" y="2319061"/>
            <a:ext cx="1332892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6991" y="2881404"/>
            <a:ext cx="999669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4561" y="2881404"/>
            <a:ext cx="837818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4396" y="2881404"/>
            <a:ext cx="990148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1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3173" y="2910055"/>
            <a:ext cx="695008" cy="324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1460" y="1785620"/>
            <a:ext cx="71374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4462" y="4654326"/>
            <a:ext cx="10396561" cy="90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079875" y="2277110"/>
            <a:ext cx="71374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1520000" cy="3150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482840"/>
            <a:ext cx="11520000" cy="2959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635048" y="4809701"/>
            <a:ext cx="228495" cy="22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453494" y="4809701"/>
            <a:ext cx="342743" cy="22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376668" y="4809701"/>
            <a:ext cx="209454" cy="22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0261759" y="4809701"/>
            <a:ext cx="152330" cy="22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882255" y="5449267"/>
            <a:ext cx="1818446" cy="32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10547379" y="5477904"/>
            <a:ext cx="371305" cy="24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692833" y="6022012"/>
            <a:ext cx="2161190" cy="32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7757825" y="6060195"/>
            <a:ext cx="161851" cy="238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1520000" cy="330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8422" y="2133445"/>
            <a:ext cx="6912000" cy="1400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639050"/>
            <a:ext cx="11520000" cy="2273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869315" y="4833181"/>
            <a:ext cx="3570247" cy="86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772787" y="4861841"/>
            <a:ext cx="1713719" cy="25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404360"/>
            <a:ext cx="11520000" cy="2885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7515" y="1613762"/>
            <a:ext cx="3998677" cy="1542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3284720"/>
            <a:ext cx="11520000" cy="3319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437515" y="5039763"/>
            <a:ext cx="5255404" cy="140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2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9055" y="2612390"/>
            <a:ext cx="8219440" cy="317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647440" y="4869180"/>
            <a:ext cx="8219440" cy="147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0" y="2720340"/>
            <a:ext cx="449580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1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9669" y="1708710"/>
            <a:ext cx="371305" cy="31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42842" y="2289791"/>
            <a:ext cx="704528" cy="32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9537" y="3480531"/>
            <a:ext cx="380826" cy="24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98380" y="3480531"/>
            <a:ext cx="390347" cy="24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1090" y="4042560"/>
            <a:ext cx="637884" cy="3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9272" y="4623641"/>
            <a:ext cx="1418578" cy="31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38446" y="5233299"/>
            <a:ext cx="218975" cy="2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8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6347" y="1232426"/>
            <a:ext cx="733090" cy="2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46181" y="1203846"/>
            <a:ext cx="371305" cy="304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9768" y="1232426"/>
            <a:ext cx="542677" cy="2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61024" y="2366096"/>
            <a:ext cx="714049" cy="31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1355" y="2947220"/>
            <a:ext cx="695008" cy="31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5867" y="3518819"/>
            <a:ext cx="1380495" cy="32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3206" y="4099944"/>
            <a:ext cx="1047272" cy="32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2165" y="1833415"/>
            <a:ext cx="523636" cy="24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8000" y="1833415"/>
            <a:ext cx="533157" cy="24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7752" y="1833415"/>
            <a:ext cx="361785" cy="24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6942" y="1833415"/>
            <a:ext cx="533157" cy="24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2165" y="3035066"/>
            <a:ext cx="533157" cy="23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1867" y="4370233"/>
            <a:ext cx="371305" cy="24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3900" y="4370070"/>
            <a:ext cx="314325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31272" y="4370233"/>
            <a:ext cx="361785" cy="24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28925" y="5180870"/>
            <a:ext cx="361785" cy="2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51438" y="5190407"/>
            <a:ext cx="361785" cy="24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9624060" y="5190490"/>
            <a:ext cx="32766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9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7454" y="1738335"/>
            <a:ext cx="333223" cy="30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45057" y="2320342"/>
            <a:ext cx="276099" cy="22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45057" y="2873726"/>
            <a:ext cx="285619" cy="22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7454" y="3408027"/>
            <a:ext cx="333223" cy="30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35537" y="4180856"/>
            <a:ext cx="295140" cy="22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620260"/>
            <a:ext cx="11520000" cy="5007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1469" y="1469097"/>
            <a:ext cx="238016" cy="24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4940" y="3576884"/>
            <a:ext cx="238016" cy="238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620260"/>
            <a:ext cx="11520000" cy="5484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38" y="791649"/>
            <a:ext cx="257057" cy="24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1640" y="3000674"/>
            <a:ext cx="238016" cy="24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49591" y="5190655"/>
            <a:ext cx="295140" cy="24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332605"/>
            <a:ext cx="11520000" cy="2915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8740" y="1609725"/>
            <a:ext cx="408305" cy="86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9574" y="1790503"/>
            <a:ext cx="552198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5459" y="1800032"/>
            <a:ext cx="656925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82616" y="1790503"/>
            <a:ext cx="733090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2797" y="2686205"/>
            <a:ext cx="552198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2549" y="2686205"/>
            <a:ext cx="561719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0318" y="2686205"/>
            <a:ext cx="161851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92136" y="2686205"/>
            <a:ext cx="723570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248525"/>
            <a:ext cx="11520000" cy="3371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602737" y="3896136"/>
            <a:ext cx="999669" cy="24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954340" y="3896136"/>
            <a:ext cx="1009190" cy="24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7820059" y="3896136"/>
            <a:ext cx="999669" cy="24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10685778" y="3896136"/>
            <a:ext cx="990148" cy="24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1480185" y="4400550"/>
            <a:ext cx="2052320" cy="223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3959860" y="4326890"/>
            <a:ext cx="2049145" cy="230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6257290" y="4575175"/>
            <a:ext cx="2098675" cy="204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9082405" y="4385310"/>
            <a:ext cx="2120265" cy="221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2022-11-21T15:20:48Z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