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60" r:id="rId4"/>
    <p:sldId id="261" r:id="rId5"/>
    <p:sldId id="262" r:id="rId6"/>
    <p:sldId id="263" r:id="rId7"/>
    <p:sldId id="265" r:id="rId8"/>
    <p:sldId id="266" r:id="rId9"/>
    <p:sldId id="282" r:id="rId10"/>
    <p:sldId id="267" r:id="rId11"/>
    <p:sldId id="268" r:id="rId12"/>
    <p:sldId id="271" r:id="rId14"/>
    <p:sldId id="272" r:id="rId15"/>
    <p:sldId id="273" r:id="rId16"/>
    <p:sldId id="275" r:id="rId17"/>
    <p:sldId id="277" r:id="rId18"/>
    <p:sldId id="278" r:id="rId19"/>
    <p:sldId id="279" r:id="rId20"/>
    <p:sldId id="281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226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04360"/>
            <a:ext cx="11520000" cy="3403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8835" y="1090930"/>
            <a:ext cx="999490" cy="31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97830" y="1090930"/>
            <a:ext cx="999490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87460" y="1090930"/>
            <a:ext cx="999490" cy="33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3280" y="1574165"/>
            <a:ext cx="1918335" cy="2321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18940" y="1564005"/>
            <a:ext cx="1929130" cy="2244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059930" y="1658620"/>
            <a:ext cx="3033395" cy="1990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3428865"/>
            <a:ext cx="11520000" cy="3245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138555" y="4820285"/>
            <a:ext cx="1979930" cy="159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4527550" y="4759960"/>
            <a:ext cx="1985645" cy="1681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7917180" y="4933315"/>
            <a:ext cx="2105660" cy="187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10" grpId="0" bldLvl="0" animBg="1"/>
      <p:bldP spid="17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6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51835" y="2453005"/>
            <a:ext cx="1333500" cy="187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0040" y="2052320"/>
            <a:ext cx="1314450" cy="227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68890" y="2052320"/>
            <a:ext cx="1233170" cy="1525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4330" y="4789161"/>
            <a:ext cx="314181" cy="247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61289" y="4789161"/>
            <a:ext cx="314181" cy="247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98247" y="4789161"/>
            <a:ext cx="304661" cy="247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2999740" y="1906270"/>
            <a:ext cx="1005840" cy="66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6308090" y="1906270"/>
            <a:ext cx="441960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9854565" y="1936115"/>
            <a:ext cx="516890" cy="44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268595"/>
            <a:ext cx="11520000" cy="3058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4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70677" y="1232465"/>
            <a:ext cx="1418578" cy="333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07834" y="1270581"/>
            <a:ext cx="218975" cy="247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2132" y="1861385"/>
            <a:ext cx="371305" cy="323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57289" y="1899501"/>
            <a:ext cx="228495" cy="247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41586" y="1861385"/>
            <a:ext cx="1428099" cy="323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97785" y="1899501"/>
            <a:ext cx="218975" cy="238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71404" y="2480776"/>
            <a:ext cx="380826" cy="323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66082" y="2518893"/>
            <a:ext cx="218975" cy="238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05355" y="3729087"/>
            <a:ext cx="5122115" cy="323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4364855"/>
            <a:ext cx="11520000" cy="104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/>
        </p:nvSpPr>
        <p:spPr bwMode="white">
          <a:xfrm>
            <a:off x="1077595" y="4879975"/>
            <a:ext cx="6859270" cy="1061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332605"/>
            <a:ext cx="11520000" cy="3451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1265" y="2230755"/>
            <a:ext cx="4558665" cy="102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3887470" y="2897505"/>
            <a:ext cx="4558665" cy="102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5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570" y="4148955"/>
            <a:ext cx="11520000" cy="2345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476528" y="5083515"/>
            <a:ext cx="3941553" cy="905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4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8099" y="2634214"/>
            <a:ext cx="7169057" cy="1506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88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9057" y="3726805"/>
            <a:ext cx="8349619" cy="2104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7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89520" y="2500010"/>
            <a:ext cx="714049" cy="24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59834" y="2500010"/>
            <a:ext cx="733090" cy="24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70479" y="3100417"/>
            <a:ext cx="733090" cy="24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59834" y="3100417"/>
            <a:ext cx="733090" cy="24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60958" y="3691294"/>
            <a:ext cx="742611" cy="24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0430" y="2712720"/>
            <a:ext cx="5311140" cy="1432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3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21884" y="1785330"/>
            <a:ext cx="218975" cy="238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57685" y="2395345"/>
            <a:ext cx="733090" cy="24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5107" y="3005361"/>
            <a:ext cx="561719" cy="24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04099" y="3005361"/>
            <a:ext cx="390347" cy="24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36991" y="3586782"/>
            <a:ext cx="371305" cy="32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27008" y="3586782"/>
            <a:ext cx="371305" cy="32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17024" y="3605845"/>
            <a:ext cx="371305" cy="285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07041" y="3586782"/>
            <a:ext cx="371305" cy="32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21950" y="4196798"/>
            <a:ext cx="714049" cy="32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40462" y="4196798"/>
            <a:ext cx="714049" cy="32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67206" y="4816345"/>
            <a:ext cx="704528" cy="31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490512" y="4806813"/>
            <a:ext cx="714049" cy="32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7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23867" y="1223106"/>
            <a:ext cx="371305" cy="32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89322" y="1242187"/>
            <a:ext cx="371305" cy="295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7818" y="1843236"/>
            <a:ext cx="371305" cy="32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57090" y="1843236"/>
            <a:ext cx="371305" cy="32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74148" y="2778201"/>
            <a:ext cx="561719" cy="24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98181" y="3398331"/>
            <a:ext cx="561719" cy="23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260850"/>
            <a:ext cx="11520000" cy="3796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36088" y="1119312"/>
            <a:ext cx="380826" cy="29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31559" y="1710698"/>
            <a:ext cx="371305" cy="324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45873" y="2330699"/>
            <a:ext cx="361785" cy="314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79096" y="3007931"/>
            <a:ext cx="714049" cy="324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15791" y="2998393"/>
            <a:ext cx="714049" cy="324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97807" y="3618394"/>
            <a:ext cx="714049" cy="333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91758" y="3627932"/>
            <a:ext cx="714049" cy="314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056880"/>
            <a:ext cx="11520000" cy="1944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9849000" y="4276059"/>
            <a:ext cx="542677" cy="2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4926818" y="5495841"/>
            <a:ext cx="723570" cy="314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6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73619" y="1823632"/>
            <a:ext cx="323702" cy="314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11702" y="2405191"/>
            <a:ext cx="285619" cy="228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73619" y="2929548"/>
            <a:ext cx="323702" cy="314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11702" y="3511107"/>
            <a:ext cx="285619" cy="228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11702" y="4054531"/>
            <a:ext cx="285619" cy="228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4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95305" y="1803577"/>
            <a:ext cx="238016" cy="24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12165" y="2907985"/>
            <a:ext cx="238016" cy="24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31272" y="4012393"/>
            <a:ext cx="247537" cy="25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836795"/>
            <a:ext cx="11520000" cy="3175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25906" y="1552104"/>
            <a:ext cx="247537" cy="247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15129" y="3116246"/>
            <a:ext cx="247537" cy="247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5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7355" y="2396117"/>
            <a:ext cx="733090" cy="24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70743" y="2396117"/>
            <a:ext cx="561719" cy="24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84132" y="2396117"/>
            <a:ext cx="561719" cy="24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88000" y="2396117"/>
            <a:ext cx="571239" cy="24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57355" y="2939731"/>
            <a:ext cx="733090" cy="24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61223" y="2939731"/>
            <a:ext cx="571239" cy="24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84132" y="2939731"/>
            <a:ext cx="561719" cy="24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97520" y="2939731"/>
            <a:ext cx="561719" cy="24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57355" y="4046033"/>
            <a:ext cx="561719" cy="24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61223" y="4046033"/>
            <a:ext cx="742611" cy="24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74611" y="4046033"/>
            <a:ext cx="742611" cy="24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116561" y="4046033"/>
            <a:ext cx="714049" cy="24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2022-11-08T02:00:00Z</dcterms:created>
  <dcterms:modified xsi:type="dcterms:W3CDTF">2022-11-25T08:22:29Z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