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3"/>
    <p:sldId id="260" r:id="rId4"/>
    <p:sldId id="261" r:id="rId5"/>
    <p:sldId id="262" r:id="rId6"/>
    <p:sldId id="273" r:id="rId7"/>
    <p:sldId id="263" r:id="rId8"/>
    <p:sldId id="267" r:id="rId10"/>
    <p:sldId id="268" r:id="rId11"/>
    <p:sldId id="270" r:id="rId12"/>
    <p:sldId id="271" r:id="rId13"/>
    <p:sldId id="272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7950" y="732655"/>
            <a:ext cx="8640000" cy="47986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9846" y="980693"/>
            <a:ext cx="7392105" cy="4426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8370" y="3500755"/>
            <a:ext cx="4747260" cy="571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20" y="2564765"/>
            <a:ext cx="310896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940300"/>
            <a:ext cx="8640000" cy="4976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2050" y="1097780"/>
            <a:ext cx="8640000" cy="3922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3850" y="1412875"/>
            <a:ext cx="5201285" cy="2830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48929" y="3311717"/>
            <a:ext cx="1828974" cy="458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850" y="215130"/>
            <a:ext cx="8640000" cy="1781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4175" y="2087245"/>
            <a:ext cx="6054725" cy="2270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8365" y="4220710"/>
            <a:ext cx="8640000" cy="2336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2590261" y="4535468"/>
            <a:ext cx="3476957" cy="1917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8505"/>
            <a:ext cx="8640000" cy="5551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3" name="Rectangle 3"/>
          <p:cNvSpPr/>
          <p:nvPr/>
        </p:nvSpPr>
        <p:spPr bwMode="white">
          <a:xfrm>
            <a:off x="5363845" y="1844675"/>
            <a:ext cx="1308735" cy="714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4" name="Rectangle 3"/>
          <p:cNvSpPr/>
          <p:nvPr/>
        </p:nvSpPr>
        <p:spPr bwMode="white">
          <a:xfrm>
            <a:off x="7092315" y="1772285"/>
            <a:ext cx="1485265" cy="806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5" name="Rectangle 3"/>
          <p:cNvSpPr/>
          <p:nvPr/>
        </p:nvSpPr>
        <p:spPr bwMode="white">
          <a:xfrm>
            <a:off x="7268845" y="3212465"/>
            <a:ext cx="1308735" cy="966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6" name="Rectangle 3"/>
          <p:cNvSpPr/>
          <p:nvPr/>
        </p:nvSpPr>
        <p:spPr bwMode="white">
          <a:xfrm>
            <a:off x="5580380" y="5012690"/>
            <a:ext cx="1308735" cy="993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7" name="Rectangle 3"/>
          <p:cNvSpPr/>
          <p:nvPr/>
        </p:nvSpPr>
        <p:spPr bwMode="white">
          <a:xfrm>
            <a:off x="7092315" y="4812665"/>
            <a:ext cx="1505585" cy="1225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548505"/>
            <a:ext cx="8640000" cy="55983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91028" y="4649523"/>
            <a:ext cx="1000220" cy="448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01524" y="4659060"/>
            <a:ext cx="981168" cy="438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43354" y="5441115"/>
            <a:ext cx="1476515" cy="457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91998" y="5441115"/>
            <a:ext cx="1000220" cy="457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995" y="332105"/>
            <a:ext cx="7303135" cy="2607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7900" y="2780665"/>
            <a:ext cx="7303135" cy="3422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922020" y="4761865"/>
            <a:ext cx="6766560" cy="2023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620260"/>
            <a:ext cx="8640000" cy="53086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7</cp:revision>
  <dcterms:created xsi:type="dcterms:W3CDTF">2022-11-08T02:00:00Z</dcterms:created>
  <dcterms:modified xsi:type="dcterms:W3CDTF">2022-11-25T08:14:11Z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