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0" r:id="rId4"/>
    <p:sldId id="261" r:id="rId5"/>
    <p:sldId id="262" r:id="rId6"/>
    <p:sldId id="263" r:id="rId8"/>
    <p:sldId id="264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88595"/>
            <a:ext cx="7120890" cy="358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555" y="4149090"/>
            <a:ext cx="7120890" cy="2543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55650" y="3789045"/>
            <a:ext cx="7016750" cy="256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3429000"/>
            <a:ext cx="8214360" cy="617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2636520"/>
            <a:ext cx="31089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548505"/>
            <a:ext cx="69855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836160"/>
            <a:ext cx="8640000" cy="442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6431" y="1198228"/>
            <a:ext cx="990694" cy="4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0136" y="2074816"/>
            <a:ext cx="981168" cy="4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5745" y="2951480"/>
            <a:ext cx="1181735" cy="69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3884" y="4761749"/>
            <a:ext cx="523925" cy="35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836160"/>
            <a:ext cx="8640000" cy="469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-28075"/>
            <a:ext cx="8640000" cy="434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9344" y="267326"/>
            <a:ext cx="504873" cy="4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2243" y="305443"/>
            <a:ext cx="781124" cy="34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7227" y="1144002"/>
            <a:ext cx="514399" cy="4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5386" y="1182118"/>
            <a:ext cx="781124" cy="35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61108" y="2906883"/>
            <a:ext cx="981168" cy="4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8363" y="2954528"/>
            <a:ext cx="781124" cy="35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4076565"/>
            <a:ext cx="8640000" cy="284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4108235" y="4458055"/>
            <a:ext cx="514399" cy="410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480186" y="4477130"/>
            <a:ext cx="752546" cy="3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2898444" y="5316409"/>
            <a:ext cx="1000220" cy="44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5594277" y="5364095"/>
            <a:ext cx="781124" cy="34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476115"/>
            <a:ext cx="71777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1124450"/>
            <a:ext cx="8640000" cy="3293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764405"/>
            <a:ext cx="8640000" cy="4899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2520" y="3585825"/>
            <a:ext cx="247673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6059" y="3585825"/>
            <a:ext cx="266725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4383" y="3585825"/>
            <a:ext cx="266725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22233" y="3585825"/>
            <a:ext cx="276251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0557" y="3585825"/>
            <a:ext cx="285777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7933" y="3585825"/>
            <a:ext cx="257199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92994" y="4844026"/>
            <a:ext cx="266725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45585" y="4844026"/>
            <a:ext cx="247673" cy="29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83909" y="4844026"/>
            <a:ext cx="247673" cy="29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31759" y="4844026"/>
            <a:ext cx="257199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70083" y="4844026"/>
            <a:ext cx="257199" cy="29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46511" y="4844026"/>
            <a:ext cx="171466" cy="29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2022-11-21T14:06:59Z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