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5056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805" y="957445"/>
            <a:ext cx="8640000" cy="2644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701" y="1196154"/>
            <a:ext cx="5429768" cy="2119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4980" y="3436620"/>
            <a:ext cx="5654040" cy="624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0" y="2636520"/>
            <a:ext cx="310896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390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67608" y="3394727"/>
            <a:ext cx="495347" cy="410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5770" y="4282440"/>
            <a:ext cx="546735" cy="61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32605"/>
            <a:ext cx="8640000" cy="353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5173" y="2344124"/>
            <a:ext cx="523925" cy="4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05647" y="3230718"/>
            <a:ext cx="523925" cy="4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869555"/>
            <a:ext cx="8640000" cy="261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649153" y="5052866"/>
            <a:ext cx="1000220" cy="353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785" y="477385"/>
            <a:ext cx="82596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7675" y="2348865"/>
            <a:ext cx="1492885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5740" y="3303905"/>
            <a:ext cx="2859405" cy="2678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1100" y="3247390"/>
            <a:ext cx="2868295" cy="2734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6443980" y="2348865"/>
            <a:ext cx="1492885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16070"/>
            <a:ext cx="8640000" cy="356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1096" y="1911447"/>
            <a:ext cx="1914707" cy="35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0423" y="1911447"/>
            <a:ext cx="1914707" cy="35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1235" y="2617470"/>
            <a:ext cx="1280795" cy="59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77055" y="2703830"/>
            <a:ext cx="1581785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1030" y="3212330"/>
            <a:ext cx="8640000" cy="304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052926" y="4586519"/>
            <a:ext cx="1933759" cy="1145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510831" y="4586519"/>
            <a:ext cx="1914707" cy="1135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5233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321" y="3160298"/>
            <a:ext cx="4858213" cy="216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4943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840" y="4084320"/>
            <a:ext cx="6559550" cy="169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965" y="693285"/>
            <a:ext cx="8640000" cy="4143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7791" y="2564621"/>
            <a:ext cx="3667475" cy="2119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2022-11-21T14:01:47Z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