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260" r:id="rId4"/>
    <p:sldId id="261" r:id="rId5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73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3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908550"/>
            <a:ext cx="8640000" cy="48804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14889" y="2624338"/>
            <a:ext cx="7182535" cy="3031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070" y="-42680"/>
            <a:ext cx="8640000" cy="43388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2786073" y="3180497"/>
            <a:ext cx="285777" cy="343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786073" y="3733586"/>
            <a:ext cx="295303" cy="343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405" y="4076565"/>
            <a:ext cx="8640000" cy="30038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/>
        </p:nvSpPr>
        <p:spPr bwMode="white">
          <a:xfrm>
            <a:off x="6682743" y="4295893"/>
            <a:ext cx="285777" cy="343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6682743" y="4839447"/>
            <a:ext cx="295303" cy="352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4"/>
          <p:cNvSpPr/>
          <p:nvPr/>
        </p:nvSpPr>
        <p:spPr bwMode="white">
          <a:xfrm>
            <a:off x="7168564" y="5630937"/>
            <a:ext cx="285777" cy="343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5"/>
          <p:cNvSpPr/>
          <p:nvPr/>
        </p:nvSpPr>
        <p:spPr bwMode="white">
          <a:xfrm>
            <a:off x="7082831" y="6184026"/>
            <a:ext cx="514399" cy="343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59330" y="3500755"/>
            <a:ext cx="4625340" cy="609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050" y="2746375"/>
            <a:ext cx="5295900" cy="7543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460" y="116705"/>
            <a:ext cx="8640000" cy="46042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830106" y="3424491"/>
            <a:ext cx="190518" cy="333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64306" y="3414959"/>
            <a:ext cx="285777" cy="352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62680" y="3968115"/>
            <a:ext cx="415290" cy="461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754780" y="3967845"/>
            <a:ext cx="285777" cy="343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550" y="4148955"/>
            <a:ext cx="8640000" cy="27726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/>
        </p:nvSpPr>
        <p:spPr bwMode="white">
          <a:xfrm>
            <a:off x="5422900" y="4311015"/>
            <a:ext cx="592455" cy="930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4"/>
          <p:cNvSpPr/>
          <p:nvPr/>
        </p:nvSpPr>
        <p:spPr bwMode="white">
          <a:xfrm>
            <a:off x="3759545" y="6035487"/>
            <a:ext cx="285777" cy="343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10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836160"/>
            <a:ext cx="8640000" cy="40926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24126" y="2143130"/>
            <a:ext cx="952590" cy="448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86419" y="2143130"/>
            <a:ext cx="504873" cy="448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44385" y="2041525"/>
            <a:ext cx="1514475" cy="769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23950" y="1991995"/>
            <a:ext cx="952500" cy="1505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86710" y="1983105"/>
            <a:ext cx="504825" cy="1514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448935" y="2820670"/>
            <a:ext cx="1295400" cy="903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144385" y="2691130"/>
            <a:ext cx="1508760" cy="964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400598" y="4060657"/>
            <a:ext cx="495347" cy="362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744413" y="4070197"/>
            <a:ext cx="504873" cy="3529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9705" y="1332865"/>
            <a:ext cx="1539240" cy="1442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07444" y="1394470"/>
            <a:ext cx="781124" cy="1458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72310" y="1243965"/>
            <a:ext cx="777240" cy="1607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93530" y="2118705"/>
            <a:ext cx="781124" cy="733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49627" y="3367058"/>
            <a:ext cx="495347" cy="35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02968" y="3367058"/>
            <a:ext cx="495347" cy="35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bldLvl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692650"/>
            <a:ext cx="8640000" cy="43642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48865" y="3942080"/>
            <a:ext cx="528320" cy="1158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65395" y="3942080"/>
            <a:ext cx="572135" cy="1130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36485" y="3942080"/>
            <a:ext cx="845820" cy="1130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834558" y="4227851"/>
            <a:ext cx="352458" cy="285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210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46880" y="3900805"/>
            <a:ext cx="668020" cy="1135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24015" y="3900805"/>
            <a:ext cx="594995" cy="999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02041" y="4176863"/>
            <a:ext cx="190518" cy="333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97835" y="4177665"/>
            <a:ext cx="333375" cy="352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836160"/>
            <a:ext cx="8640000" cy="37217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62530" y="2506345"/>
            <a:ext cx="419100" cy="249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82805" y="2401203"/>
            <a:ext cx="495347" cy="362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91361" y="3756301"/>
            <a:ext cx="495347" cy="353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87546" y="3851731"/>
            <a:ext cx="428665" cy="38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97072" y="3928074"/>
            <a:ext cx="419140" cy="38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4970" y="43815"/>
            <a:ext cx="7905750" cy="39585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550" y="3716655"/>
            <a:ext cx="7793355" cy="2788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571625" y="4460875"/>
            <a:ext cx="7096760" cy="2089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2022-11-08T02:00:00Z</dcterms:created>
  <dcterms:modified xsi:type="dcterms:W3CDTF">2022-11-21T15:25:22Z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