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78244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30985" y="3345815"/>
            <a:ext cx="1388745" cy="1485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13100" y="3346450"/>
            <a:ext cx="1380490" cy="148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86960" y="3366770"/>
            <a:ext cx="1388745" cy="141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69075" y="3256915"/>
            <a:ext cx="1388745" cy="162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80305"/>
            <a:ext cx="8640000" cy="3054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6735" y="2955925"/>
            <a:ext cx="3478530" cy="887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0" y="3500755"/>
            <a:ext cx="5494020" cy="571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10" y="2708910"/>
            <a:ext cx="529590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764405"/>
            <a:ext cx="8640000" cy="379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620260"/>
            <a:ext cx="8640000" cy="528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6925" y="2357120"/>
            <a:ext cx="629920" cy="94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6880" y="2357120"/>
            <a:ext cx="619760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2925" y="2357120"/>
            <a:ext cx="521335" cy="94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2085" y="2357120"/>
            <a:ext cx="485775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0632" y="2633640"/>
            <a:ext cx="495347" cy="35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3322" y="2633640"/>
            <a:ext cx="495347" cy="35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07465" y="4857115"/>
            <a:ext cx="658495" cy="956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85540" y="4857115"/>
            <a:ext cx="541020" cy="89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77585" y="4857115"/>
            <a:ext cx="444500" cy="104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35550" y="5133666"/>
            <a:ext cx="504873" cy="35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931294" y="5143208"/>
            <a:ext cx="504873" cy="35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76115"/>
            <a:ext cx="8640000" cy="46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622" y="2603059"/>
            <a:ext cx="533450" cy="54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0071" y="2612597"/>
            <a:ext cx="542976" cy="82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0340" y="2550160"/>
            <a:ext cx="1123950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3490" y="2602865"/>
            <a:ext cx="1143000" cy="108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7005" y="4338951"/>
            <a:ext cx="495347" cy="35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3621" y="4329414"/>
            <a:ext cx="485821" cy="362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510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0071" y="4009955"/>
            <a:ext cx="390562" cy="34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8833" y="2233940"/>
            <a:ext cx="304829" cy="343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2491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-135"/>
            <a:ext cx="8640000" cy="296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2593" y="381352"/>
            <a:ext cx="304829" cy="34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7334" y="934509"/>
            <a:ext cx="504873" cy="34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8834" y="1811929"/>
            <a:ext cx="190518" cy="34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4997" y="2355549"/>
            <a:ext cx="504873" cy="35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708140"/>
            <a:ext cx="8640000" cy="4112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438481" y="2927583"/>
            <a:ext cx="1000220" cy="4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649153" y="2927583"/>
            <a:ext cx="981168" cy="4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581370" y="5599073"/>
            <a:ext cx="190518" cy="33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457974" y="5589532"/>
            <a:ext cx="276251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5363156" y="5589532"/>
            <a:ext cx="285777" cy="35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7258812" y="5589532"/>
            <a:ext cx="304829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1476585" y="6142913"/>
            <a:ext cx="476295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3381766" y="6142913"/>
            <a:ext cx="476295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5277422" y="6142913"/>
            <a:ext cx="476295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7182604" y="6142913"/>
            <a:ext cx="476295" cy="343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2022-11-21T15:23:54Z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