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7" r:id="rId4"/>
    <p:sldId id="260" r:id="rId5"/>
    <p:sldId id="261" r:id="rId7"/>
    <p:sldId id="263" r:id="rId8"/>
    <p:sldId id="264" r:id="rId9"/>
    <p:sldId id="266" r:id="rId10"/>
    <p:sldId id="267" r:id="rId11"/>
    <p:sldId id="269" r:id="rId12"/>
    <p:sldId id="271" r:id="rId13"/>
    <p:sldId id="272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9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764405"/>
            <a:ext cx="8640000" cy="45907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64665" y="4381500"/>
            <a:ext cx="528955" cy="983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58640" y="4381500"/>
            <a:ext cx="572770" cy="1104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43090" y="4371975"/>
            <a:ext cx="599440" cy="949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6920" y="3429000"/>
            <a:ext cx="5090160" cy="5867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2636520"/>
            <a:ext cx="5295900" cy="7543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908550"/>
            <a:ext cx="8640000" cy="4755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167123" y="4377703"/>
            <a:ext cx="190518" cy="343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15634" y="4377703"/>
            <a:ext cx="285777" cy="352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38545" y="4930480"/>
            <a:ext cx="285777" cy="352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06109" y="4930480"/>
            <a:ext cx="295303" cy="352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290" y="332605"/>
            <a:ext cx="8640000" cy="2671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90772" y="752424"/>
            <a:ext cx="285777" cy="343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05524" y="1916469"/>
            <a:ext cx="295303" cy="353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66495" y="2193168"/>
            <a:ext cx="285777" cy="343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05524" y="2469868"/>
            <a:ext cx="295303" cy="353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850" y="2780530"/>
            <a:ext cx="8640000" cy="3814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3478530" y="4086860"/>
            <a:ext cx="553085" cy="951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7197725" y="4086860"/>
            <a:ext cx="705485" cy="916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8"/>
          <p:cNvSpPr/>
          <p:nvPr/>
        </p:nvSpPr>
        <p:spPr bwMode="white">
          <a:xfrm>
            <a:off x="3583305" y="5516880"/>
            <a:ext cx="482600" cy="941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9"/>
          <p:cNvSpPr/>
          <p:nvPr/>
        </p:nvSpPr>
        <p:spPr bwMode="white">
          <a:xfrm>
            <a:off x="7284085" y="5527040"/>
            <a:ext cx="614045" cy="930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260215"/>
            <a:ext cx="8640000" cy="50463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62073" y="4591079"/>
            <a:ext cx="390562" cy="324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19802" y="4543382"/>
            <a:ext cx="447717" cy="448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10894" y="4591079"/>
            <a:ext cx="381036" cy="324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44315"/>
            <a:ext cx="8640000" cy="4061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51305" y="3037840"/>
            <a:ext cx="899160" cy="1067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07560" y="2927350"/>
            <a:ext cx="688340" cy="1288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09155" y="3037840"/>
            <a:ext cx="759460" cy="1148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795" y="3500620"/>
            <a:ext cx="8640000" cy="3094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1758315" y="5372735"/>
            <a:ext cx="495300" cy="1037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4531360" y="5372735"/>
            <a:ext cx="774065" cy="982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7454900" y="5372735"/>
            <a:ext cx="487045" cy="1191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49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06871" y="2253440"/>
            <a:ext cx="285777" cy="343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06871" y="2749528"/>
            <a:ext cx="285777" cy="333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40101" y="4104231"/>
            <a:ext cx="200044" cy="343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79087" y="4104231"/>
            <a:ext cx="285777" cy="352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01997" y="4590779"/>
            <a:ext cx="285777" cy="343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69561" y="4590779"/>
            <a:ext cx="285777" cy="343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0930" y="43680"/>
            <a:ext cx="8640000" cy="4042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06240" y="1151255"/>
            <a:ext cx="1465580" cy="570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43305" y="1018540"/>
            <a:ext cx="1705610" cy="1428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87515" y="1078865"/>
            <a:ext cx="1552575" cy="1605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405" y="3716520"/>
            <a:ext cx="8640000" cy="3224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3796665" y="3893185"/>
            <a:ext cx="1181100" cy="853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6625588" y="4136245"/>
            <a:ext cx="1695611" cy="648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1005301" y="4088549"/>
            <a:ext cx="1428886" cy="1325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3796665" y="4756150"/>
            <a:ext cx="1571625" cy="875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6538595" y="4794250"/>
            <a:ext cx="801370" cy="706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605" y="476115"/>
            <a:ext cx="712598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4673496" y="4499471"/>
            <a:ext cx="691385" cy="722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24841" y="4499471"/>
            <a:ext cx="699242" cy="722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73496" y="5316715"/>
            <a:ext cx="691385" cy="722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2022-11-08T02:00:00Z</dcterms:created>
  <dcterms:modified xsi:type="dcterms:W3CDTF">2022-11-21T15:24:43Z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