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387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5030" y="2139031"/>
            <a:ext cx="7068224" cy="201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095" y="799330"/>
            <a:ext cx="8640000" cy="461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991" y="980535"/>
            <a:ext cx="7220639" cy="432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295" y="719320"/>
            <a:ext cx="8640000" cy="469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953" y="1700816"/>
            <a:ext cx="7192061" cy="355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620" y="3436620"/>
            <a:ext cx="1866900" cy="65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36520"/>
            <a:ext cx="710946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21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360" y="834255"/>
            <a:ext cx="8640000" cy="35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256" y="1196519"/>
            <a:ext cx="5706019" cy="291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320" y="829810"/>
            <a:ext cx="8640000" cy="404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037" y="2564864"/>
            <a:ext cx="6877706" cy="208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32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5695" y="3449820"/>
            <a:ext cx="8640000" cy="349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47591" y="3716769"/>
            <a:ext cx="7239691" cy="290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195" y="679315"/>
            <a:ext cx="8640000" cy="409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853" y="2348803"/>
            <a:ext cx="5648864" cy="208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70" y="631055"/>
            <a:ext cx="8640000" cy="3998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5680" y="2348931"/>
            <a:ext cx="7173009" cy="200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32605"/>
            <a:ext cx="8249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