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3" r:id="rId7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6904355" cy="428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50" y="4102600"/>
            <a:ext cx="8640000" cy="281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971646" y="4436574"/>
            <a:ext cx="6668136" cy="2070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195" y="3572510"/>
            <a:ext cx="4663440" cy="632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1909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0226" y="5783462"/>
            <a:ext cx="478632" cy="33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5281" y="5783462"/>
            <a:ext cx="279954" cy="33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0028" y="5783462"/>
            <a:ext cx="279954" cy="33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10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5550" y="1854471"/>
            <a:ext cx="485821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7876" y="2864926"/>
            <a:ext cx="485821" cy="362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698" y="3884915"/>
            <a:ext cx="504873" cy="352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6695" y="4990465"/>
            <a:ext cx="436245" cy="1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4315"/>
            <a:ext cx="864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2453" y="1217726"/>
            <a:ext cx="1466990" cy="4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672" y="2725036"/>
            <a:ext cx="1505093" cy="4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4349" y="2725036"/>
            <a:ext cx="1505093" cy="4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273" y="3450071"/>
            <a:ext cx="2543417" cy="45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076565"/>
            <a:ext cx="8640000" cy="267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424922" y="4514939"/>
            <a:ext cx="1476515" cy="419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757667" y="5277329"/>
            <a:ext cx="1495567" cy="40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233742" y="6011129"/>
            <a:ext cx="2543417" cy="4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900997" y="6011129"/>
            <a:ext cx="2514840" cy="4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67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8031" y="4080399"/>
            <a:ext cx="7201587" cy="213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3841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4776" y="2609113"/>
            <a:ext cx="5143991" cy="126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2924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60" y="609465"/>
            <a:ext cx="8608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94" y="980158"/>
            <a:ext cx="7773391" cy="5322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