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35" y="-113165"/>
            <a:ext cx="8640000" cy="3627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6250" y="1967753"/>
            <a:ext cx="5915589" cy="46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1553" y="2826847"/>
            <a:ext cx="3677001" cy="45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284720"/>
            <a:ext cx="8640000" cy="349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332990" y="5217795"/>
            <a:ext cx="5906135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397760" y="6038215"/>
            <a:ext cx="5842000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2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4974" y="3054977"/>
            <a:ext cx="5915589" cy="4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2648" y="3904123"/>
            <a:ext cx="5143991" cy="4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3620" y="3500755"/>
            <a:ext cx="4556760" cy="563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36520"/>
            <a:ext cx="71094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55691" y="4353739"/>
            <a:ext cx="495347" cy="353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6286" y="2252199"/>
            <a:ext cx="1552723" cy="447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6529" y="3119436"/>
            <a:ext cx="2657728" cy="45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0586" y="4911090"/>
            <a:ext cx="533450" cy="352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6738" y="5787857"/>
            <a:ext cx="800176" cy="352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6540"/>
            <a:ext cx="8640000" cy="442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1316" y="2019806"/>
            <a:ext cx="1981389" cy="4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1316" y="3763454"/>
            <a:ext cx="1981389" cy="4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4220710"/>
            <a:ext cx="8640000" cy="240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044260" y="5242439"/>
            <a:ext cx="1486041" cy="46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873235" y="6140033"/>
            <a:ext cx="514399" cy="439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3915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9564" y="1306645"/>
            <a:ext cx="758664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3072" y="2149346"/>
            <a:ext cx="277560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3072" y="3001308"/>
            <a:ext cx="277560" cy="34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31692" y="3853269"/>
            <a:ext cx="1008468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1380" y="4705231"/>
            <a:ext cx="730908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41932" y="5557192"/>
            <a:ext cx="185040" cy="324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2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775835"/>
            <a:ext cx="8640000" cy="4313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052830"/>
            <a:ext cx="5419725" cy="3846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915285" y="2636520"/>
            <a:ext cx="5419725" cy="3846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8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