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6883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757420"/>
            <a:ext cx="8640000" cy="437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053012"/>
            <a:ext cx="7763616" cy="39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540" y="3436620"/>
            <a:ext cx="5074920" cy="80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549140"/>
            <a:ext cx="7255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3332" y="5077140"/>
            <a:ext cx="2271903" cy="10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9180" y="5077140"/>
            <a:ext cx="2087910" cy="10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7830" y="2234769"/>
            <a:ext cx="514399" cy="44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2225225"/>
            <a:ext cx="504873" cy="45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2130" y="3943064"/>
            <a:ext cx="514399" cy="45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1192" y="3943064"/>
            <a:ext cx="504873" cy="44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4809" y="4801984"/>
            <a:ext cx="1000220" cy="45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2493" y="4801984"/>
            <a:ext cx="990694" cy="45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143" y="2252753"/>
            <a:ext cx="552502" cy="3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4643" y="3968977"/>
            <a:ext cx="295303" cy="35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3158820"/>
            <a:ext cx="390562" cy="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520" y="4875278"/>
            <a:ext cx="390562" cy="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3232" y="2234883"/>
            <a:ext cx="390562" cy="32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46077" y="4773717"/>
            <a:ext cx="447717" cy="43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950043"/>
            <a:ext cx="5706019" cy="132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00" y="131945"/>
            <a:ext cx="8640000" cy="2506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090" y="2376035"/>
            <a:ext cx="8640000" cy="4508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7890" y="2652395"/>
            <a:ext cx="5308600" cy="390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203575" y="5085080"/>
            <a:ext cx="5308600" cy="160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