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04495"/>
            <a:ext cx="7123430" cy="39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4364990"/>
            <a:ext cx="7123430" cy="239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4418965"/>
            <a:ext cx="7072630" cy="227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88595"/>
            <a:ext cx="7637780" cy="395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4076700"/>
            <a:ext cx="7637780" cy="258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7405" y="4252595"/>
            <a:ext cx="6890385" cy="217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295" y="3436620"/>
            <a:ext cx="5181600" cy="64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48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2992" y="5544371"/>
            <a:ext cx="3305490" cy="4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4778" y="5544371"/>
            <a:ext cx="3791312" cy="4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21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05474" y="2773821"/>
            <a:ext cx="1038324" cy="343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532" y="4482399"/>
            <a:ext cx="781124" cy="35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3943157"/>
            <a:ext cx="495347" cy="3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3074505"/>
            <a:ext cx="552502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5669" y="3933383"/>
            <a:ext cx="533450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764405"/>
            <a:ext cx="8640000" cy="46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2465" y="3413125"/>
            <a:ext cx="7912735" cy="225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16295"/>
            <a:ext cx="8640000" cy="255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046077" y="3891086"/>
            <a:ext cx="485821" cy="4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3103296"/>
            <a:ext cx="4667695" cy="216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