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89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115"/>
            <a:ext cx="82664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3070" y="3178111"/>
            <a:ext cx="4465884" cy="300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3841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1121275"/>
            <a:ext cx="8640000" cy="3652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1" y="1416906"/>
            <a:ext cx="4458125" cy="45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01" y="2303800"/>
            <a:ext cx="6182315" cy="225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0670" y="3429000"/>
            <a:ext cx="6042660" cy="76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36520"/>
            <a:ext cx="71094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75912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3428" y="3525376"/>
            <a:ext cx="167391" cy="30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3539" y="4303980"/>
            <a:ext cx="443588" cy="30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7886" y="5090957"/>
            <a:ext cx="652827" cy="30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53104" y="5886306"/>
            <a:ext cx="652827" cy="30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4368" y="2302490"/>
            <a:ext cx="771598" cy="34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78875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74110" y="1356995"/>
            <a:ext cx="93027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5295" y="2233930"/>
            <a:ext cx="962660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5220" y="3034665"/>
            <a:ext cx="665480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6155" y="3851275"/>
            <a:ext cx="43243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39260" y="4699635"/>
            <a:ext cx="115189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9185" y="5444490"/>
            <a:ext cx="71755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908550"/>
            <a:ext cx="8640000" cy="4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07369" y="2378550"/>
            <a:ext cx="485821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8526" y="3447640"/>
            <a:ext cx="485821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169" y="4516731"/>
            <a:ext cx="504873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908550"/>
            <a:ext cx="8640000" cy="325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438" y="1489824"/>
            <a:ext cx="428665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8438" y="1566056"/>
            <a:ext cx="428665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3830" y="2461790"/>
            <a:ext cx="504873" cy="35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1933" y="3624339"/>
            <a:ext cx="428665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2185" y="3538220"/>
            <a:ext cx="42862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8640000" cy="4275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8902" y="3570476"/>
            <a:ext cx="2543417" cy="45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9696" y="3570476"/>
            <a:ext cx="2352899" cy="45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8428" y="4467655"/>
            <a:ext cx="2571995" cy="44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5947" y="4515378"/>
            <a:ext cx="190518" cy="34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8406" y="4467655"/>
            <a:ext cx="1486041" cy="44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2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961" y="3180600"/>
            <a:ext cx="2524366" cy="45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2229" y="3180600"/>
            <a:ext cx="2352899" cy="45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1435" y="4078129"/>
            <a:ext cx="2571995" cy="45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377" y="4078129"/>
            <a:ext cx="1867078" cy="448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