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6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636520"/>
            <a:ext cx="7109460" cy="800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690" y="3572510"/>
            <a:ext cx="419862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15" y="476115"/>
            <a:ext cx="79113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01984" y="4935751"/>
            <a:ext cx="889697" cy="39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3772" y="5825933"/>
            <a:ext cx="915864" cy="401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188595"/>
            <a:ext cx="6499860" cy="4005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3788910"/>
            <a:ext cx="8640000" cy="309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448012" y="4190079"/>
            <a:ext cx="523925" cy="46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702810" y="5164455"/>
            <a:ext cx="669925" cy="46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076501" y="5164348"/>
            <a:ext cx="514399" cy="46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751330" y="6027420"/>
            <a:ext cx="705485" cy="579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260350"/>
            <a:ext cx="6558915" cy="3543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150" y="3089910"/>
            <a:ext cx="558165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4580890"/>
            <a:ext cx="6558915" cy="1845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763395" y="5949315"/>
            <a:ext cx="688975" cy="56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16070"/>
            <a:ext cx="8640000" cy="4269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57403" y="3871049"/>
            <a:ext cx="514399" cy="343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9740" y="3871049"/>
            <a:ext cx="504873" cy="343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4292465"/>
            <a:ext cx="8640000" cy="2607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206862" y="6202438"/>
            <a:ext cx="514399" cy="353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7169199" y="6211988"/>
            <a:ext cx="504873" cy="343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485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38810" y="2413621"/>
            <a:ext cx="981168" cy="457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8424" y="5027349"/>
            <a:ext cx="1095479" cy="1039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3860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850" y="465320"/>
            <a:ext cx="8640000" cy="5541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746" y="4652587"/>
            <a:ext cx="6649084" cy="133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2022-11-21T12:45:19Z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