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9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050" y="1026025"/>
            <a:ext cx="8640000" cy="3117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946" y="1340604"/>
            <a:ext cx="7830297" cy="219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79027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96645" y="4179570"/>
            <a:ext cx="5574030" cy="238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340" y="3500755"/>
            <a:ext cx="4648200" cy="617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5" y="2708910"/>
            <a:ext cx="59436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76115"/>
            <a:ext cx="79432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46367" y="3395567"/>
            <a:ext cx="507946" cy="324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4853" y="4202142"/>
            <a:ext cx="271488" cy="31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9822" y="5797758"/>
            <a:ext cx="779434" cy="31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1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1148" y="1471195"/>
            <a:ext cx="1019272" cy="34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26716" y="2339458"/>
            <a:ext cx="1000220" cy="34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1964" y="3207721"/>
            <a:ext cx="295303" cy="34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60123" y="3207721"/>
            <a:ext cx="295303" cy="34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15" y="404360"/>
            <a:ext cx="74759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3591" y="3573185"/>
            <a:ext cx="890193" cy="29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2854" y="3573185"/>
            <a:ext cx="890193" cy="29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5893" y="4959546"/>
            <a:ext cx="1104499" cy="29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7159" y="4959546"/>
            <a:ext cx="667645" cy="29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72800" y="5710491"/>
            <a:ext cx="659402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05911" y="5710491"/>
            <a:ext cx="857223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96720" y="5710491"/>
            <a:ext cx="1055044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93592" y="5710491"/>
            <a:ext cx="857223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437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8335" y="2534920"/>
            <a:ext cx="2913380" cy="260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91292" y="1835811"/>
            <a:ext cx="1266945" cy="352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57140" y="2808605"/>
            <a:ext cx="3302635" cy="257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01700" y="1835811"/>
            <a:ext cx="1171686" cy="352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885" y="1151755"/>
            <a:ext cx="8640000" cy="323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6481" y="1390227"/>
            <a:ext cx="1314575" cy="35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83184" y="1390227"/>
            <a:ext cx="1209790" cy="34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330200" y="2276475"/>
            <a:ext cx="3422650" cy="2681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2"/>
          <p:cNvSpPr/>
          <p:nvPr/>
        </p:nvSpPr>
        <p:spPr bwMode="white">
          <a:xfrm>
            <a:off x="4356100" y="2276475"/>
            <a:ext cx="3330575" cy="261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5119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14602" y="4435001"/>
            <a:ext cx="714443" cy="343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4640" y="5293360"/>
            <a:ext cx="821055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9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21975" y="3042869"/>
            <a:ext cx="504873" cy="142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4985" y="3042869"/>
            <a:ext cx="1962337" cy="457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4985" y="3909961"/>
            <a:ext cx="1971863" cy="457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7</cp:revision>
  <dcterms:created xsi:type="dcterms:W3CDTF">2022-11-08T02:00:00Z</dcterms:created>
  <dcterms:modified xsi:type="dcterms:W3CDTF">2022-11-25T08:05:49Z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