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2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525"/>
            <a:ext cx="9136063" cy="68389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77410"/>
            <a:ext cx="8640000" cy="47608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899956" y="2852692"/>
            <a:ext cx="3819889" cy="23374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485" y="404360"/>
            <a:ext cx="857128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947995" y="4783473"/>
            <a:ext cx="7560114" cy="13525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29713" cy="68738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24890" y="3429000"/>
            <a:ext cx="7094220" cy="68580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2636520"/>
            <a:ext cx="5943600" cy="7239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908550"/>
            <a:ext cx="8640000" cy="47494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584325" y="5150485"/>
            <a:ext cx="562610" cy="44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23467" y="5247928"/>
            <a:ext cx="295303" cy="35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452486" y="5247928"/>
            <a:ext cx="447717" cy="3433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176455" y="5247928"/>
            <a:ext cx="295303" cy="35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205474" y="5247928"/>
            <a:ext cx="438191" cy="35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919917" y="5247928"/>
            <a:ext cx="295303" cy="3528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8220" y="897755"/>
            <a:ext cx="8640000" cy="40484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95" y="2564765"/>
            <a:ext cx="2752725" cy="23812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494655" y="2887345"/>
            <a:ext cx="2752725" cy="20586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2898140" y="1837690"/>
            <a:ext cx="1446530" cy="6610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7074535" y="1838325"/>
            <a:ext cx="1420495" cy="6604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27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245018" y="1213677"/>
            <a:ext cx="1114531" cy="3437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7367" y="1213677"/>
            <a:ext cx="1171686" cy="35329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73100" y="2210435"/>
            <a:ext cx="1971675" cy="18008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836160" y="2124710"/>
            <a:ext cx="1971675" cy="18865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bldLvl="0" animBg="1"/>
      <p:bldP spid="10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764405"/>
            <a:ext cx="8640000" cy="36063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743531" y="1193728"/>
            <a:ext cx="1285997" cy="34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915879" y="1193728"/>
            <a:ext cx="1266945" cy="34345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25" name="Rectangle 2"/>
          <p:cNvSpPr/>
          <p:nvPr/>
        </p:nvSpPr>
        <p:spPr bwMode="white">
          <a:xfrm>
            <a:off x="368935" y="2207895"/>
            <a:ext cx="2976245" cy="22809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26" name="Rectangle 2"/>
          <p:cNvSpPr/>
          <p:nvPr/>
        </p:nvSpPr>
        <p:spPr bwMode="white">
          <a:xfrm>
            <a:off x="4506595" y="2060575"/>
            <a:ext cx="3072765" cy="2539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25" grpId="0" bldLvl="0" animBg="1"/>
      <p:bldP spid="26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11605" y="548505"/>
            <a:ext cx="8073443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162425" y="2097405"/>
            <a:ext cx="1256030" cy="38011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6330" y="453890"/>
            <a:ext cx="687193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331587" y="4220626"/>
            <a:ext cx="5712718" cy="18568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791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321005" y="2347644"/>
            <a:ext cx="6134685" cy="234466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940}"/>
</p:tagLst>
</file>

<file path=ppt/tags/tag2.xml><?xml version="1.0" encoding="utf-8"?>
<p:tagLst xmlns:p="http://schemas.openxmlformats.org/presentationml/2006/main">
  <p:tag name="KSO_WPP_MARK_KEY" val="b87776f7-315b-4f91-9c0d-abe51bfe101b"/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2022-11-08T02:00:00Z</dcterms:created>
  <dcterms:modified xsi:type="dcterms:W3CDTF">2022-11-21T12:29:42Z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BCC03DAA537D4E2386D74EEA51292425</vt:lpwstr>
  </property>
</Properties>
</file>