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60" r:id="rId4"/>
    <p:sldId id="261" r:id="rId5"/>
    <p:sldId id="262" r:id="rId6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048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6520" y="848860"/>
            <a:ext cx="8640000" cy="32431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67360" y="848995"/>
            <a:ext cx="6481445" cy="3214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3440" y="3429000"/>
            <a:ext cx="5090160" cy="6934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395" y="2636520"/>
            <a:ext cx="5943600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332605"/>
            <a:ext cx="855557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954951" y="4628998"/>
            <a:ext cx="1018744" cy="339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30353" y="5526047"/>
            <a:ext cx="990446" cy="349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460" y="-27440"/>
            <a:ext cx="8640000" cy="55073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87173" y="286994"/>
            <a:ext cx="504873" cy="428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05828" y="1354166"/>
            <a:ext cx="514399" cy="66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54163" y="3955397"/>
            <a:ext cx="1028798" cy="352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43887" y="4870116"/>
            <a:ext cx="1066901" cy="352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460" y="5084945"/>
            <a:ext cx="8640000" cy="18694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5020844" y="5390165"/>
            <a:ext cx="438191" cy="352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5516192" y="5390165"/>
            <a:ext cx="533450" cy="352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1686776" y="6296287"/>
            <a:ext cx="285777" cy="352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3639587" y="6296287"/>
            <a:ext cx="304829" cy="343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6"/>
          <p:cNvSpPr/>
          <p:nvPr/>
        </p:nvSpPr>
        <p:spPr bwMode="white">
          <a:xfrm>
            <a:off x="6087746" y="6296287"/>
            <a:ext cx="295303" cy="352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92650"/>
            <a:ext cx="8640000" cy="45410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081831" y="1942393"/>
            <a:ext cx="314355" cy="352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91798" y="3754998"/>
            <a:ext cx="333406" cy="362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188460"/>
            <a:ext cx="8640000" cy="55831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01151" y="1550902"/>
            <a:ext cx="438191" cy="342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77447" y="1550902"/>
            <a:ext cx="314355" cy="342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24988" y="2456022"/>
            <a:ext cx="1019272" cy="352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82320" y="3370669"/>
            <a:ext cx="781124" cy="352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48957" y="4285316"/>
            <a:ext cx="1028798" cy="342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825473" y="5190435"/>
            <a:ext cx="438191" cy="342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311294" y="5190435"/>
            <a:ext cx="542976" cy="352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92650"/>
            <a:ext cx="8640000" cy="5365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310232" y="2169792"/>
            <a:ext cx="2009966" cy="2287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00855" y="5198110"/>
            <a:ext cx="2000250" cy="309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404360"/>
            <a:ext cx="8640000" cy="51071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90827" y="4911248"/>
            <a:ext cx="876383" cy="343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06020" y="4911248"/>
            <a:ext cx="876383" cy="352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907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45547" y="4477755"/>
            <a:ext cx="1228842" cy="353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6</cp:revision>
  <dcterms:created xsi:type="dcterms:W3CDTF">2022-11-08T02:00:00Z</dcterms:created>
  <dcterms:modified xsi:type="dcterms:W3CDTF">2022-11-21T12:22:39Z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