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</p:sldIdLst>
  <p:sldSz cx="9144000" cy="6858000" type="screen4x3"/>
  <p:notesSz cx="6858000" cy="9144000"/>
  <p:custDataLst>
    <p:tags r:id="rId19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1080" y="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tags" Target="tags/tag2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9525"/>
            <a:ext cx="9136063" cy="6838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42705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978954" y="1213574"/>
            <a:ext cx="542976" cy="3530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721093" y="3169493"/>
            <a:ext cx="295303" cy="3530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073331" y="4839180"/>
            <a:ext cx="1733715" cy="4579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054721" y="4839180"/>
            <a:ext cx="2914928" cy="4579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315" y="764405"/>
            <a:ext cx="8640000" cy="39232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7425" y="1145405"/>
            <a:ext cx="8640000" cy="373434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868045" y="3140710"/>
            <a:ext cx="5949315" cy="19373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29713" cy="68738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63395" y="2636520"/>
            <a:ext cx="5943600" cy="72390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7495" y="3360420"/>
            <a:ext cx="6256020" cy="647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195" y="908550"/>
            <a:ext cx="8640000" cy="505894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705" y="908550"/>
            <a:ext cx="8640000" cy="424421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930037" y="1070688"/>
            <a:ext cx="533450" cy="3528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977226" y="1909992"/>
            <a:ext cx="1009746" cy="4387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292022" y="2816060"/>
            <a:ext cx="295303" cy="3528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330126" y="3693515"/>
            <a:ext cx="285777" cy="3433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330126" y="4561432"/>
            <a:ext cx="190518" cy="3338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315" y="548505"/>
            <a:ext cx="7871808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66947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054721" y="3729645"/>
            <a:ext cx="276251" cy="3145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893221" y="3720114"/>
            <a:ext cx="466769" cy="3240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893662" y="3729645"/>
            <a:ext cx="276251" cy="3145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3805" y="1097780"/>
            <a:ext cx="8640000" cy="345473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95701" y="2204822"/>
            <a:ext cx="7868401" cy="21949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371525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27463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254765" y="3504948"/>
            <a:ext cx="466769" cy="3245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474081" y="3504948"/>
            <a:ext cx="485821" cy="3245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817234" y="3504948"/>
            <a:ext cx="276251" cy="3245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065128" y="3514495"/>
            <a:ext cx="276251" cy="3150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tags/tag1.xml><?xml version="1.0" encoding="utf-8"?>
<p:tagLst xmlns:p="http://schemas.openxmlformats.org/presentationml/2006/main">
  <p:tag name="KSO_WM_UNIT_PLACING_PICTURE_USER_VIEWPORT" val="{&quot;height&quot;:9852,&quot;width&quot;:11940}"/>
</p:tagLst>
</file>

<file path=ppt/tags/tag2.xml><?xml version="1.0" encoding="utf-8"?>
<p:tagLst xmlns:p="http://schemas.openxmlformats.org/presentationml/2006/main">
  <p:tag name="KSO_WPP_MARK_KEY" val="b87776f7-315b-4f91-9c0d-abe51bfe101b"/>
  <p:tag name="COMMONDATA" val="eyJoZGlkIjoiNTFhM2RhYzI2NWUwNWU0YjBjZDk5MTExNzY5ZDMyYTY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0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诺</cp:lastModifiedBy>
  <cp:revision>7</cp:revision>
  <dcterms:created xsi:type="dcterms:W3CDTF">2022-11-08T02:00:00Z</dcterms:created>
  <dcterms:modified xsi:type="dcterms:W3CDTF">2022-11-21T12:13:21Z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BCC03DAA537D4E2386D74EEA51292425</vt:lpwstr>
  </property>
</Properties>
</file>