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0" r:id="rId4"/>
    <p:sldId id="261" r:id="rId5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1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13499"/>
            <a:ext cx="7811245" cy="437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8640000" cy="5214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7885" y="4260215"/>
            <a:ext cx="7853680" cy="161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3429000"/>
            <a:ext cx="4899660" cy="739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0" y="2564765"/>
            <a:ext cx="404622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44450"/>
            <a:ext cx="8055610" cy="4339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44165" y="3792220"/>
            <a:ext cx="599440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4800" y="3790315"/>
            <a:ext cx="754380" cy="61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95" y="4173855"/>
            <a:ext cx="8055610" cy="2567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139180" y="5212715"/>
            <a:ext cx="1400810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163570" y="5940425"/>
            <a:ext cx="873760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836160"/>
            <a:ext cx="8640000" cy="432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7533" y="2780143"/>
            <a:ext cx="990694" cy="35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4360" y="4542790"/>
            <a:ext cx="741680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7091" y="2320360"/>
            <a:ext cx="314355" cy="353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2196" y="1385044"/>
            <a:ext cx="304829" cy="3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3144" y="3148581"/>
            <a:ext cx="390562" cy="3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54941" y="2311078"/>
            <a:ext cx="285777" cy="343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1115" y="3198599"/>
            <a:ext cx="285777" cy="343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5768" y="4076577"/>
            <a:ext cx="295303" cy="343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6540" y="4954555"/>
            <a:ext cx="495347" cy="343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425" y="404360"/>
            <a:ext cx="78013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307" y="3572790"/>
            <a:ext cx="6855169" cy="253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9140"/>
            <a:ext cx="76060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