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60" r:id="rId4"/>
    <p:sldId id="261" r:id="rId5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965" y="973955"/>
            <a:ext cx="8640000" cy="4175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4097" y="2060640"/>
            <a:ext cx="7192061" cy="2983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836160"/>
            <a:ext cx="8640000" cy="44774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836160"/>
            <a:ext cx="8640000" cy="44774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805" y="1232400"/>
            <a:ext cx="8640000" cy="2802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701" y="1556479"/>
            <a:ext cx="6925336" cy="2154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6970" y="3331845"/>
            <a:ext cx="4168140" cy="914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890" y="2708910"/>
            <a:ext cx="4046220" cy="716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548505"/>
            <a:ext cx="78954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469072" y="4190986"/>
            <a:ext cx="922734" cy="418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42526" y="4983966"/>
            <a:ext cx="870503" cy="418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10870" y="5768232"/>
            <a:ext cx="1706187" cy="418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10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49980" y="2242246"/>
            <a:ext cx="295303" cy="352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92824" y="3918929"/>
            <a:ext cx="1381256" cy="457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04360"/>
            <a:ext cx="8640000" cy="5248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81083" y="2494185"/>
            <a:ext cx="333406" cy="362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57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31310" y="2016125"/>
            <a:ext cx="527685" cy="552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04360"/>
            <a:ext cx="862109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75015" y="3631864"/>
            <a:ext cx="722384" cy="323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55386" y="4536326"/>
            <a:ext cx="475253" cy="314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67478" y="4526806"/>
            <a:ext cx="494263" cy="323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09829" y="5431269"/>
            <a:ext cx="275646" cy="323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04360"/>
            <a:ext cx="8640000" cy="3734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2140" y="3790815"/>
            <a:ext cx="8640000" cy="2632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044036" y="4076934"/>
            <a:ext cx="5915589" cy="2145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476115"/>
            <a:ext cx="8640000" cy="5100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91228" y="4118234"/>
            <a:ext cx="7096802" cy="1306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2022-11-08T02:00:00Z</dcterms:created>
  <dcterms:modified xsi:type="dcterms:W3CDTF">2022-11-21T12:05:48Z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