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5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548640"/>
            <a:ext cx="6789420" cy="2315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305" y="3068955"/>
            <a:ext cx="6789420" cy="3602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836160"/>
            <a:ext cx="8640000" cy="468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995" y="1132205"/>
            <a:ext cx="8425815" cy="523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8890" y="3496945"/>
            <a:ext cx="4152900" cy="525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2636520"/>
            <a:ext cx="404622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88460"/>
            <a:ext cx="8640000" cy="390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99765" y="2591356"/>
            <a:ext cx="990694" cy="4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9070" y="3525815"/>
            <a:ext cx="619184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625" y="3878445"/>
            <a:ext cx="8640000" cy="271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537963" y="5136284"/>
            <a:ext cx="781124" cy="35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089584" y="6051076"/>
            <a:ext cx="781124" cy="34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9164" y="1442790"/>
            <a:ext cx="285777" cy="34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9980" y="2349767"/>
            <a:ext cx="1028798" cy="34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7664" y="3256744"/>
            <a:ext cx="276251" cy="34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6628" y="4163720"/>
            <a:ext cx="1038324" cy="3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468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87081" y="2096024"/>
            <a:ext cx="1009746" cy="44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0102" y="3012290"/>
            <a:ext cx="1000220" cy="44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4611" y="4825732"/>
            <a:ext cx="504873" cy="44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03364" y="3234351"/>
            <a:ext cx="447717" cy="44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3364" y="5064596"/>
            <a:ext cx="447717" cy="44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3232" y="2319043"/>
            <a:ext cx="390562" cy="32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3232" y="4129952"/>
            <a:ext cx="390562" cy="32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3715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91" y="1342323"/>
            <a:ext cx="7830297" cy="227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6638" y="4076514"/>
            <a:ext cx="4562910" cy="4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3859" y="4086041"/>
            <a:ext cx="1590826" cy="457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