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60" r:id="rId4"/>
    <p:sldId id="261" r:id="rId5"/>
    <p:sldId id="262" r:id="rId6"/>
    <p:sldId id="263" r:id="rId7"/>
    <p:sldId id="265" r:id="rId8"/>
    <p:sldId id="267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5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8116" y="1461293"/>
            <a:ext cx="1371730" cy="4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16529" y="1461293"/>
            <a:ext cx="2019492" cy="4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8116" y="2395461"/>
            <a:ext cx="5391664" cy="46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329629"/>
            <a:ext cx="5191620" cy="457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3828" y="3329629"/>
            <a:ext cx="2067122" cy="4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8890" y="3500755"/>
            <a:ext cx="4244340" cy="579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90" y="2781935"/>
            <a:ext cx="404622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4727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44999" y="2925985"/>
            <a:ext cx="504443" cy="43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58623" y="3776894"/>
            <a:ext cx="962178" cy="44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2820" y="4646504"/>
            <a:ext cx="980861" cy="43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5743" y="5497413"/>
            <a:ext cx="962178" cy="44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436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34225" y="1888808"/>
            <a:ext cx="504873" cy="352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0664" y="1888808"/>
            <a:ext cx="752546" cy="352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72152" y="2774991"/>
            <a:ext cx="990694" cy="352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8657" y="4528298"/>
            <a:ext cx="495347" cy="343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260215"/>
            <a:ext cx="8640000" cy="344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6776" y="3165652"/>
            <a:ext cx="790650" cy="352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3517765"/>
            <a:ext cx="8640000" cy="272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592619" y="4691176"/>
            <a:ext cx="504873" cy="448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4950"/>
            <a:ext cx="8640000" cy="370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10679" y="2086252"/>
            <a:ext cx="447717" cy="44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7835" y="3001976"/>
            <a:ext cx="390562" cy="324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3428865"/>
            <a:ext cx="8640000" cy="322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801727" y="4400898"/>
            <a:ext cx="447717" cy="447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868408" y="6192490"/>
            <a:ext cx="381036" cy="324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340" y="44315"/>
            <a:ext cx="8640000" cy="4401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4220710"/>
            <a:ext cx="8640000" cy="237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796807" y="5755777"/>
            <a:ext cx="295303" cy="352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588119" y="5765312"/>
            <a:ext cx="190518" cy="33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327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1599" y="3699815"/>
            <a:ext cx="5410716" cy="232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8640000" cy="4968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2022-11-21T12:01:07Z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