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50" y="617720"/>
            <a:ext cx="8640000" cy="3847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46" y="980530"/>
            <a:ext cx="4867739" cy="3131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2638425"/>
            <a:ext cx="4046220" cy="71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572510"/>
            <a:ext cx="418338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764405"/>
            <a:ext cx="8640000" cy="484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06357" y="4969713"/>
            <a:ext cx="314355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4042" y="4969713"/>
            <a:ext cx="295303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35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804" y="2583414"/>
            <a:ext cx="285777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1963" y="2583414"/>
            <a:ext cx="285777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3804" y="5289898"/>
            <a:ext cx="295303" cy="35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1963" y="5289898"/>
            <a:ext cx="295303" cy="35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20260"/>
            <a:ext cx="77862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4290" y="1729274"/>
            <a:ext cx="351969" cy="3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905" y="3345513"/>
            <a:ext cx="300461" cy="32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889" y="4978946"/>
            <a:ext cx="283292" cy="31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303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8264" y="5660703"/>
            <a:ext cx="1556266" cy="43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6656" y="5660703"/>
            <a:ext cx="1556266" cy="43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04360"/>
            <a:ext cx="81053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7977" y="1423987"/>
            <a:ext cx="500440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7562" y="2264732"/>
            <a:ext cx="277029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9948" y="3096533"/>
            <a:ext cx="268093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3774" y="3937279"/>
            <a:ext cx="500440" cy="33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5707" y="4769080"/>
            <a:ext cx="285966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0584" y="5609825"/>
            <a:ext cx="473631" cy="33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85805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2816" y="2672605"/>
            <a:ext cx="2497546" cy="41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1667" y="3212605"/>
            <a:ext cx="3850384" cy="19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1737" y="5221026"/>
            <a:ext cx="2459705" cy="40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2312" y="5817868"/>
            <a:ext cx="1778555" cy="19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7958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