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0" r:id="rId4"/>
    <p:sldId id="261" r:id="rId5"/>
    <p:sldId id="262" r:id="rId6"/>
    <p:sldId id="263" r:id="rId7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32605"/>
            <a:ext cx="8640000" cy="5151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3145" y="1582260"/>
            <a:ext cx="514399" cy="41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3332" y="1601339"/>
            <a:ext cx="190518" cy="3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8106" y="2421724"/>
            <a:ext cx="990694" cy="44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9760" y="2459881"/>
            <a:ext cx="190518" cy="3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7467" y="3270727"/>
            <a:ext cx="990694" cy="44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4082" y="4167427"/>
            <a:ext cx="285777" cy="3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86199" y="5025969"/>
            <a:ext cx="304829" cy="3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885" y="3480435"/>
            <a:ext cx="4175760" cy="617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0" y="2636520"/>
            <a:ext cx="347472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20260"/>
            <a:ext cx="71052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67923" y="3198545"/>
            <a:ext cx="415188" cy="368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67923" y="3888178"/>
            <a:ext cx="415188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7923" y="4609157"/>
            <a:ext cx="423022" cy="344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95581" y="5283117"/>
            <a:ext cx="415188" cy="37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20260"/>
            <a:ext cx="8640000" cy="526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7458" y="982868"/>
            <a:ext cx="990694" cy="45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0434" y="1832136"/>
            <a:ext cx="990694" cy="448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7391" y="4370397"/>
            <a:ext cx="1505093" cy="467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7805" y="5210175"/>
            <a:ext cx="107950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476115"/>
            <a:ext cx="83737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8640000" cy="526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5782" y="3319730"/>
            <a:ext cx="447717" cy="448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5782" y="5018266"/>
            <a:ext cx="447717" cy="43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5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6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2482" y="1213575"/>
            <a:ext cx="495347" cy="44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7664" y="1251740"/>
            <a:ext cx="752546" cy="34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7300" y="2062735"/>
            <a:ext cx="504873" cy="457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2482" y="2110440"/>
            <a:ext cx="762072" cy="34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2957" y="2940518"/>
            <a:ext cx="514399" cy="410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07664" y="2969141"/>
            <a:ext cx="752546" cy="34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97300" y="3780136"/>
            <a:ext cx="495347" cy="44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02482" y="3818301"/>
            <a:ext cx="762072" cy="35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78690" y="4648378"/>
            <a:ext cx="514399" cy="41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60079" y="4667460"/>
            <a:ext cx="781124" cy="35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080" y="260350"/>
            <a:ext cx="7305040" cy="2599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740" y="2852420"/>
            <a:ext cx="5780405" cy="356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2022-11-21T11:52:57Z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