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1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21975" y="1442030"/>
            <a:ext cx="495347" cy="447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1325" y="2385215"/>
            <a:ext cx="962116" cy="457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8227" y="3337927"/>
            <a:ext cx="981168" cy="457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31678" y="4290639"/>
            <a:ext cx="990694" cy="466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960" y="3139440"/>
            <a:ext cx="7498080" cy="579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0" y="2377440"/>
            <a:ext cx="347472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549140"/>
            <a:ext cx="69424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25673" y="3061480"/>
            <a:ext cx="773084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03196" y="3061480"/>
            <a:ext cx="765429" cy="36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49625" y="4195097"/>
            <a:ext cx="413332" cy="32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16034" y="4172118"/>
            <a:ext cx="405677" cy="36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25673" y="5221480"/>
            <a:ext cx="780738" cy="36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95541" y="5213820"/>
            <a:ext cx="773084" cy="37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71348" y="5719352"/>
            <a:ext cx="413332" cy="36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620260"/>
            <a:ext cx="75912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8640000" cy="5134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37974" y="1178497"/>
            <a:ext cx="514399" cy="45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70587" y="2140664"/>
            <a:ext cx="514399" cy="45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7335" y="2169244"/>
            <a:ext cx="504873" cy="409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52241" y="4074526"/>
            <a:ext cx="990694" cy="45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42495" y="5036694"/>
            <a:ext cx="981168" cy="45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0250"/>
            <a:ext cx="8640000" cy="3631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68141" y="721352"/>
            <a:ext cx="1000220" cy="457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53742" y="1693586"/>
            <a:ext cx="990694" cy="457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68141" y="2665819"/>
            <a:ext cx="1000220" cy="44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3742" y="3618990"/>
            <a:ext cx="990694" cy="457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076565"/>
            <a:ext cx="8640000" cy="1945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5463488" y="4353186"/>
            <a:ext cx="981168" cy="457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5415859" y="5316592"/>
            <a:ext cx="990694" cy="457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8640000" cy="5088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836160"/>
            <a:ext cx="8640000" cy="5056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790" y="2410444"/>
            <a:ext cx="1390782" cy="448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21812" y="2400903"/>
            <a:ext cx="1400308" cy="457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790" y="5005628"/>
            <a:ext cx="1390782" cy="448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45605" y="5005628"/>
            <a:ext cx="1505093" cy="448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430" y="476115"/>
            <a:ext cx="81808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2022-11-21T11:51:07Z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