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3" r:id="rId7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4993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4467" y="1852390"/>
            <a:ext cx="1447938" cy="4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1733" y="4303061"/>
            <a:ext cx="1438412" cy="4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4283990"/>
            <a:ext cx="1447938" cy="45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5285237"/>
            <a:ext cx="1428886" cy="45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875" y="2276475"/>
            <a:ext cx="3474720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996565"/>
            <a:ext cx="5821680" cy="75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9140"/>
            <a:ext cx="76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87876" y="3437610"/>
            <a:ext cx="448776" cy="40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7876" y="4225375"/>
            <a:ext cx="457243" cy="37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7876" y="4970787"/>
            <a:ext cx="448776" cy="40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7876" y="5733140"/>
            <a:ext cx="448776" cy="40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5944" y="2223953"/>
            <a:ext cx="514399" cy="4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3110517"/>
            <a:ext cx="514399" cy="4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3939884"/>
            <a:ext cx="504873" cy="4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0" y="-27440"/>
            <a:ext cx="8640000" cy="43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18107" y="2060798"/>
            <a:ext cx="342932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728" y="2918978"/>
            <a:ext cx="333406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148955"/>
            <a:ext cx="8640000" cy="25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864793" y="5294156"/>
            <a:ext cx="333406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67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620260"/>
            <a:ext cx="8640000" cy="405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7112" y="858819"/>
            <a:ext cx="647761" cy="60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1765" y="1898938"/>
            <a:ext cx="657287" cy="59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1235" y="2929515"/>
            <a:ext cx="657287" cy="60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3606" y="3960091"/>
            <a:ext cx="647761" cy="60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620260"/>
            <a:ext cx="8640000" cy="566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1499983"/>
            <a:ext cx="381036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7025" y="2416311"/>
            <a:ext cx="447717" cy="43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7025" y="3351728"/>
            <a:ext cx="447717" cy="44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2022-11-21T11:49:39Z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