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404360"/>
            <a:ext cx="834500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7020" y="444500"/>
            <a:ext cx="8438515" cy="6103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4500" y="3445510"/>
            <a:ext cx="3131820" cy="8305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950" y="2492375"/>
            <a:ext cx="5372100" cy="922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31055"/>
            <a:ext cx="8640000" cy="5595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247"/>
          <a:stretch>
            <a:fillRect/>
          </a:stretch>
        </p:blipFill>
        <p:spPr>
          <a:xfrm>
            <a:off x="755650" y="1413010"/>
            <a:ext cx="7840345" cy="4709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360" y="2882265"/>
            <a:ext cx="7062470" cy="74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3903" y="3933706"/>
            <a:ext cx="5541065" cy="41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1360" y="4604385"/>
            <a:ext cx="7114540" cy="1624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6526"/>
          <a:stretch>
            <a:fillRect/>
          </a:stretch>
        </p:blipFill>
        <p:spPr>
          <a:xfrm>
            <a:off x="-216535" y="449580"/>
            <a:ext cx="8812530" cy="8724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010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908550"/>
            <a:ext cx="8640000" cy="4654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5846" y="1318700"/>
            <a:ext cx="2619625" cy="46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38834" y="1318700"/>
            <a:ext cx="2638676" cy="45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20399" y="1318700"/>
            <a:ext cx="2352899" cy="467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5750" y="2099310"/>
            <a:ext cx="1419225" cy="602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00465" y="2243925"/>
            <a:ext cx="1228842" cy="4483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95592" y="3159611"/>
            <a:ext cx="3696052" cy="45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4170" y="4084835"/>
            <a:ext cx="5134465" cy="45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846" y="5000521"/>
            <a:ext cx="7735038" cy="457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53149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227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8116" y="1385134"/>
            <a:ext cx="3438853" cy="467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3265" y="1432811"/>
            <a:ext cx="2000441" cy="3623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291003"/>
            <a:ext cx="7630253" cy="1363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48505"/>
            <a:ext cx="8640000" cy="5655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2022-11-21T11:46:06Z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