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1" r:id="rId5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575" y="1020945"/>
            <a:ext cx="8640000" cy="400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707" y="1965011"/>
            <a:ext cx="6630033" cy="292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8421" y="3643352"/>
            <a:ext cx="495347" cy="41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764405"/>
            <a:ext cx="8640000" cy="437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644" y="2671453"/>
            <a:ext cx="6115633" cy="211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5360" y="3335655"/>
            <a:ext cx="4610100" cy="906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420620"/>
            <a:ext cx="537210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715" y="558030"/>
            <a:ext cx="6522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260" y="4004945"/>
            <a:ext cx="2676525" cy="161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5800" y="4023360"/>
            <a:ext cx="1718945" cy="2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167255" y="2834640"/>
            <a:ext cx="120142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951355" y="3410585"/>
            <a:ext cx="45593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119370" y="3410585"/>
            <a:ext cx="45593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335270" y="2834640"/>
            <a:ext cx="1320800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548505"/>
            <a:ext cx="8640000" cy="519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5116" y="1035215"/>
            <a:ext cx="1419360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6991" y="1035215"/>
            <a:ext cx="1438412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4598" y="1750966"/>
            <a:ext cx="466769" cy="381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6947" y="1750966"/>
            <a:ext cx="466769" cy="381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186" y="2657583"/>
            <a:ext cx="2505314" cy="272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76638" y="2657583"/>
            <a:ext cx="2467210" cy="272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908550"/>
            <a:ext cx="8640000" cy="252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56" y="1938142"/>
            <a:ext cx="5410716" cy="133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434580"/>
            <a:ext cx="8640000" cy="255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59034" y="4465373"/>
            <a:ext cx="5401190" cy="132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3759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711" y="2547736"/>
            <a:ext cx="4896317" cy="130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8640000" cy="561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2518" y="4686447"/>
            <a:ext cx="6363307" cy="128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4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2022-11-25T08:04:38Z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