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85899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9768" y="1234009"/>
            <a:ext cx="483005" cy="12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061" y="1376115"/>
            <a:ext cx="322003" cy="16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3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32544"/>
            <a:ext cx="4696273" cy="3050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9860" y="3469640"/>
            <a:ext cx="3764280" cy="754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492375"/>
            <a:ext cx="537210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153" y="2969187"/>
            <a:ext cx="3448379" cy="45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7730" y="4791586"/>
            <a:ext cx="3667475" cy="46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1832" y="5707556"/>
            <a:ext cx="4181874" cy="46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260215"/>
            <a:ext cx="8640000" cy="278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8865" y="2301469"/>
            <a:ext cx="2962557" cy="4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2852285"/>
            <a:ext cx="8640000" cy="352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847443" y="3921964"/>
            <a:ext cx="3696052" cy="47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190596" y="4838831"/>
            <a:ext cx="4191400" cy="46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762592" y="5803453"/>
            <a:ext cx="781124" cy="35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340" y="44315"/>
            <a:ext cx="8640000" cy="3726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8886" y="2302977"/>
            <a:ext cx="1838500" cy="1267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11709" y="2302977"/>
            <a:ext cx="1914707" cy="1267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940" y="4004810"/>
            <a:ext cx="8640000" cy="275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51255" y="4697095"/>
            <a:ext cx="2750185" cy="172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411470" y="5005070"/>
            <a:ext cx="1916430" cy="187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5044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8373" y="4171936"/>
            <a:ext cx="7582624" cy="132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4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1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234393"/>
            <a:ext cx="6401411" cy="131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2022-11-21T11:34:58Z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