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60" r:id="rId4"/>
    <p:sldId id="261" r:id="rId5"/>
    <p:sldId id="263" r:id="rId6"/>
    <p:sldId id="264" r:id="rId7"/>
    <p:sldId id="265" r:id="rId8"/>
    <p:sldId id="266" r:id="rId9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4360"/>
            <a:ext cx="76502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69263" y="5623832"/>
            <a:ext cx="835034" cy="388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1167" y="4095151"/>
            <a:ext cx="5111420" cy="1934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1770" y="3572510"/>
            <a:ext cx="3680460" cy="647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541905"/>
            <a:ext cx="537210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-135"/>
            <a:ext cx="8640000" cy="460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5789" y="2602244"/>
            <a:ext cx="1019272" cy="352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6583" y="3955863"/>
            <a:ext cx="542976" cy="352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4742" y="3955863"/>
            <a:ext cx="542976" cy="352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5789" y="3955863"/>
            <a:ext cx="1019272" cy="352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4148955"/>
            <a:ext cx="8640000" cy="25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994585" y="4568955"/>
            <a:ext cx="781124" cy="34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850594" y="5914864"/>
            <a:ext cx="533450" cy="35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289227" y="5914864"/>
            <a:ext cx="542976" cy="35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6994585" y="5914864"/>
            <a:ext cx="781124" cy="35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260215"/>
            <a:ext cx="55568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8756" y="1724725"/>
            <a:ext cx="1752229" cy="3866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46121" y="3253159"/>
            <a:ext cx="314355" cy="343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3816" y="1404668"/>
            <a:ext cx="333406" cy="362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8138" y="3218992"/>
            <a:ext cx="333406" cy="362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260215"/>
            <a:ext cx="84430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1342" y="4622156"/>
            <a:ext cx="5026749" cy="130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5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1005" y="2082233"/>
            <a:ext cx="4905843" cy="133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859655"/>
            <a:ext cx="8640000" cy="5138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6057" y="3719761"/>
            <a:ext cx="6029900" cy="222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