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88460"/>
            <a:ext cx="68009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17386" y="1335960"/>
            <a:ext cx="2301980" cy="36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7956" y="2078460"/>
            <a:ext cx="412406" cy="27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0024" y="2078460"/>
            <a:ext cx="427403" cy="27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20450" y="2753460"/>
            <a:ext cx="389911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10024" y="2753460"/>
            <a:ext cx="427403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22972" y="3428460"/>
            <a:ext cx="584867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40017" y="3428460"/>
            <a:ext cx="397410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400478" y="4095960"/>
            <a:ext cx="607362" cy="27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15000" y="4095960"/>
            <a:ext cx="224949" cy="277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97956" y="4770960"/>
            <a:ext cx="412406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417522" y="4770960"/>
            <a:ext cx="419905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20450" y="5445960"/>
            <a:ext cx="397410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410024" y="5445960"/>
            <a:ext cx="427403" cy="27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41997" y="5910960"/>
            <a:ext cx="172461" cy="4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644900"/>
            <a:ext cx="6400800" cy="670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625725"/>
            <a:ext cx="537210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42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57376" y="3685432"/>
            <a:ext cx="295303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10188" y="3685432"/>
            <a:ext cx="285777" cy="33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7266" y="3675897"/>
            <a:ext cx="542976" cy="35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1963" y="4543558"/>
            <a:ext cx="285777" cy="34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19045" y="5294630"/>
            <a:ext cx="109982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1832" y="2242175"/>
            <a:ext cx="781124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3099517"/>
            <a:ext cx="285777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31545" y="3966385"/>
            <a:ext cx="295303" cy="342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260215"/>
            <a:ext cx="85835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685" y="1988820"/>
            <a:ext cx="74739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75005" y="2924810"/>
            <a:ext cx="2724150" cy="2148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339975" y="1268730"/>
            <a:ext cx="1598930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156325" y="1994535"/>
            <a:ext cx="74739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5292090" y="2924810"/>
            <a:ext cx="2185035" cy="3077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415405" y="1268730"/>
            <a:ext cx="1397635" cy="706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075" y="1882140"/>
            <a:ext cx="669925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2615" y="1924050"/>
            <a:ext cx="91440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985986"/>
            <a:ext cx="2505314" cy="153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8348" y="2976456"/>
            <a:ext cx="2467210" cy="1543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835785" y="1268730"/>
            <a:ext cx="141922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940425" y="1156335"/>
            <a:ext cx="1830705" cy="72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215" y="56380"/>
            <a:ext cx="8640000" cy="3663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160" y="3356475"/>
            <a:ext cx="8640000" cy="336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715292" y="4396790"/>
            <a:ext cx="5639338" cy="129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640000" cy="5151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608" y="3497221"/>
            <a:ext cx="5143991" cy="2155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88460"/>
            <a:ext cx="8640000" cy="198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1916295"/>
            <a:ext cx="8640000" cy="4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005936" y="5065632"/>
            <a:ext cx="7153958" cy="13074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169420" y="6201302"/>
            <a:ext cx="228621" cy="171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7</cp:revision>
  <dcterms:created xsi:type="dcterms:W3CDTF">2022-11-08T02:00:00Z</dcterms:created>
  <dcterms:modified xsi:type="dcterms:W3CDTF">2022-11-25T07:57:51Z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