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0" r:id="rId4"/>
    <p:sldId id="261" r:id="rId5"/>
    <p:sldId id="262" r:id="rId6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9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720" y="787900"/>
            <a:ext cx="8640000" cy="4893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955" y="4364699"/>
            <a:ext cx="7239691" cy="129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9647" y="5480660"/>
            <a:ext cx="228621" cy="171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60215"/>
            <a:ext cx="7243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9640" y="4962262"/>
            <a:ext cx="4080989" cy="1741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7540" y="2060575"/>
            <a:ext cx="5372100" cy="922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" y="2996565"/>
            <a:ext cx="7863840" cy="59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60215"/>
            <a:ext cx="85370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86502" y="2635861"/>
            <a:ext cx="781227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5348" y="3729413"/>
            <a:ext cx="771815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2400" y="4606139"/>
            <a:ext cx="527093" cy="34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89125" y="5482590"/>
            <a:ext cx="87820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9590" y="5482590"/>
            <a:ext cx="724535" cy="445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92900" y="5482590"/>
            <a:ext cx="91249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070449"/>
            <a:ext cx="7563572" cy="7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614839"/>
            <a:ext cx="7563572" cy="262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2370" y="2700020"/>
            <a:ext cx="3203575" cy="239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8723" y="3377824"/>
            <a:ext cx="4048511" cy="1067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1898" y="3368290"/>
            <a:ext cx="104785" cy="1096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9375" y="3237865"/>
            <a:ext cx="2266950" cy="278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2435" y="3093720"/>
            <a:ext cx="2266950" cy="292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411730" y="2187575"/>
            <a:ext cx="1181100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588125" y="2066925"/>
            <a:ext cx="1572260" cy="69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80305"/>
            <a:ext cx="8640000" cy="437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902" y="1342644"/>
            <a:ext cx="1181212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2198" y="1342644"/>
            <a:ext cx="1171686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948" y="2229421"/>
            <a:ext cx="1857552" cy="272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6245" y="2229421"/>
            <a:ext cx="1867078" cy="272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6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4456" y="3747312"/>
            <a:ext cx="5877486" cy="1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2022-11-08T02:00:00Z</dcterms:created>
  <dcterms:modified xsi:type="dcterms:W3CDTF">2022-11-21T11:46:44Z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