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2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913056"/>
            <a:ext cx="7192061" cy="2100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04360"/>
            <a:ext cx="75624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230630" y="5572760"/>
            <a:ext cx="7025005" cy="66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0985" y="3514090"/>
            <a:ext cx="5958840" cy="838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810" y="2636520"/>
            <a:ext cx="3802380" cy="937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620260"/>
            <a:ext cx="77403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070" y="1196205"/>
            <a:ext cx="8640000" cy="34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2870" y="3198495"/>
            <a:ext cx="715010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71894" y="3246068"/>
            <a:ext cx="190518" cy="333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96481" y="3188862"/>
            <a:ext cx="885909" cy="45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38531" y="4056478"/>
            <a:ext cx="504873" cy="438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67241" y="4094615"/>
            <a:ext cx="190518" cy="343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96481" y="4037410"/>
            <a:ext cx="885909" cy="45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4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74610" y="2213643"/>
            <a:ext cx="285777" cy="342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87863" y="3061493"/>
            <a:ext cx="295303" cy="352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79351" y="4776248"/>
            <a:ext cx="514399" cy="352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92604" y="5643152"/>
            <a:ext cx="514399" cy="333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5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7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7525" y="3103245"/>
            <a:ext cx="4612005" cy="879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04360"/>
            <a:ext cx="85899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0073" y="2981202"/>
            <a:ext cx="7131427" cy="297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8640000" cy="4389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81370" y="2542760"/>
            <a:ext cx="6601455" cy="209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2022-11-21T11:14:41Z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