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1" r:id="rId5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549140"/>
            <a:ext cx="7158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76772" y="5092349"/>
            <a:ext cx="891823" cy="30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6362" y="5092349"/>
            <a:ext cx="386719" cy="30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2004" y="5092349"/>
            <a:ext cx="426180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675" y="199255"/>
            <a:ext cx="7958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240" y="2060718"/>
            <a:ext cx="6572065" cy="355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940" y="3068955"/>
            <a:ext cx="6294120" cy="777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2215515"/>
            <a:ext cx="380238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54170"/>
            <a:ext cx="8640000" cy="433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01259" y="3940020"/>
            <a:ext cx="285777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292465"/>
            <a:ext cx="8640000" cy="234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677449" y="6126200"/>
            <a:ext cx="504873" cy="3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0299" y="3742357"/>
            <a:ext cx="542976" cy="34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0796" y="4534385"/>
            <a:ext cx="542976" cy="35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0983" y="5265937"/>
            <a:ext cx="190518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2471" y="6047821"/>
            <a:ext cx="285777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6047821"/>
            <a:ext cx="542976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8491" y="6047821"/>
            <a:ext cx="504873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903"/>
          <a:stretch>
            <a:fillRect/>
          </a:stretch>
        </p:blipFill>
        <p:spPr>
          <a:xfrm>
            <a:off x="504190" y="2132465"/>
            <a:ext cx="8639810" cy="236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186" y="3109969"/>
            <a:ext cx="1562249" cy="12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400" y="3110230"/>
            <a:ext cx="6975475" cy="220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288"/>
          <a:stretch>
            <a:fillRect/>
          </a:stretch>
        </p:blipFill>
        <p:spPr>
          <a:xfrm>
            <a:off x="-432435" y="1155065"/>
            <a:ext cx="8851900" cy="97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055"/>
            <a:ext cx="7906504" cy="363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3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3425398"/>
            <a:ext cx="4562910" cy="3012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