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836160"/>
            <a:ext cx="8640000" cy="29597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2769" y="1729239"/>
            <a:ext cx="476295" cy="124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850" y="404360"/>
            <a:ext cx="8640000" cy="4773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55042" y="3662856"/>
            <a:ext cx="2962557" cy="457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45517" y="4577521"/>
            <a:ext cx="3019713" cy="457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70810" y="2204720"/>
            <a:ext cx="3802380" cy="9372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585" y="3124200"/>
            <a:ext cx="473202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460" y="764405"/>
            <a:ext cx="701663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20137" y="3342469"/>
            <a:ext cx="835497" cy="309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77600" y="3342469"/>
            <a:ext cx="835497" cy="309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42776" y="4635372"/>
            <a:ext cx="1005691" cy="325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07975" y="4635372"/>
            <a:ext cx="1005691" cy="325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19568" y="5943759"/>
            <a:ext cx="1028900" cy="317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77600" y="5943759"/>
            <a:ext cx="835497" cy="317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8505"/>
            <a:ext cx="819945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919763" y="2492618"/>
            <a:ext cx="904019" cy="343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38401" y="3243136"/>
            <a:ext cx="1093863" cy="343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18303" y="3957484"/>
            <a:ext cx="2811501" cy="406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27343" y="4708002"/>
            <a:ext cx="2802461" cy="397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11281" y="5494690"/>
            <a:ext cx="1120984" cy="343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620260"/>
            <a:ext cx="718948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46422" y="2262574"/>
            <a:ext cx="166460" cy="277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77562" y="2984557"/>
            <a:ext cx="443893" cy="285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70150" y="3579598"/>
            <a:ext cx="998760" cy="285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21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59373" y="2280918"/>
            <a:ext cx="495347" cy="457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04360"/>
            <a:ext cx="789482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01928" y="2190744"/>
            <a:ext cx="400399" cy="69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76214" y="4900819"/>
            <a:ext cx="513555" cy="313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36084" y="5737370"/>
            <a:ext cx="452625" cy="313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764405"/>
            <a:ext cx="8640000" cy="32620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61811" y="2767412"/>
            <a:ext cx="361984" cy="143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19065" y="2680970"/>
            <a:ext cx="326390" cy="658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829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59726" y="2128102"/>
            <a:ext cx="447717" cy="514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93001" y="3938461"/>
            <a:ext cx="457243" cy="543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2022-11-21T11:16:35Z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