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69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4081469"/>
            <a:ext cx="2275438" cy="11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7074" y="4090998"/>
            <a:ext cx="2989487" cy="112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6363" y="4081469"/>
            <a:ext cx="1551867" cy="14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5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9888" y="1884239"/>
            <a:ext cx="262860" cy="203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3702" y="4322370"/>
            <a:ext cx="247537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4016" y="4312834"/>
            <a:ext cx="247537" cy="28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7123" y="1911229"/>
            <a:ext cx="247537" cy="27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8876" y="2541817"/>
            <a:ext cx="809256" cy="37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1338" y="2580034"/>
            <a:ext cx="247537" cy="28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3248839"/>
            <a:ext cx="247537" cy="27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50504"/>
            <a:ext cx="11520000" cy="508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4815" y="2590427"/>
            <a:ext cx="2907971" cy="121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559627" y="4551963"/>
            <a:ext cx="4250076" cy="176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3662251"/>
            <a:ext cx="247537" cy="2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3662251"/>
            <a:ext cx="247537" cy="2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4066" y="3662251"/>
            <a:ext cx="247537" cy="2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0115" y="1241865"/>
            <a:ext cx="247537" cy="27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78809" y="1241865"/>
            <a:ext cx="171371" cy="27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4710" y="1832199"/>
            <a:ext cx="247537" cy="27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4396" y="2374925"/>
            <a:ext cx="42842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5140" y="2374925"/>
            <a:ext cx="42842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5438" y="2374925"/>
            <a:ext cx="42842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330" y="3555592"/>
            <a:ext cx="41890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66743" y="3555592"/>
            <a:ext cx="42842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9090" y="3555592"/>
            <a:ext cx="42842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62677" y="4136404"/>
            <a:ext cx="990148" cy="38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95570" y="4136404"/>
            <a:ext cx="428429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66743" y="4136404"/>
            <a:ext cx="599801" cy="37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7466" y="1701322"/>
            <a:ext cx="2682869" cy="226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578733" y="1701322"/>
            <a:ext cx="2682869" cy="226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3742528"/>
            <a:ext cx="7159537" cy="37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22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47" y="2808090"/>
            <a:ext cx="4561905" cy="7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1" y="3645024"/>
            <a:ext cx="463809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08720"/>
            <a:ext cx="11520000" cy="5522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793" y="1737087"/>
            <a:ext cx="809256" cy="35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0380" y="2432154"/>
            <a:ext cx="428429" cy="37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0429" y="2460719"/>
            <a:ext cx="409388" cy="323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5851" y="3165308"/>
            <a:ext cx="257057" cy="28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8677" y="3869896"/>
            <a:ext cx="266578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6446" y="3831810"/>
            <a:ext cx="428429" cy="36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8033" y="5269552"/>
            <a:ext cx="409388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9471" y="5955098"/>
            <a:ext cx="437950" cy="28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1366177"/>
            <a:ext cx="228495" cy="2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586" y="1547422"/>
            <a:ext cx="390347" cy="2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1537" y="1967149"/>
            <a:ext cx="238016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6049" y="2758905"/>
            <a:ext cx="304661" cy="17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2739827"/>
            <a:ext cx="314181" cy="17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3834" y="2739827"/>
            <a:ext cx="304661" cy="17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88264" y="2777984"/>
            <a:ext cx="314181" cy="21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86049" y="2978308"/>
            <a:ext cx="304661" cy="1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90247" y="2959229"/>
            <a:ext cx="304661" cy="1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03834" y="2959229"/>
            <a:ext cx="304661" cy="1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76859" y="5038783"/>
            <a:ext cx="1199603" cy="37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1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2004858"/>
            <a:ext cx="257057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843904"/>
            <a:ext cx="247537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3673416"/>
            <a:ext cx="247537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131078"/>
            <a:ext cx="11520000" cy="1569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325282" y="4475520"/>
            <a:ext cx="257057" cy="21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239596" y="5221811"/>
            <a:ext cx="371305" cy="35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1929038"/>
            <a:ext cx="428429" cy="36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40859" y="3197826"/>
            <a:ext cx="428429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9685" y="4476154"/>
            <a:ext cx="428429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9685" y="1213631"/>
            <a:ext cx="428429" cy="36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2793" y="3132202"/>
            <a:ext cx="428429" cy="36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1841803"/>
            <a:ext cx="1009190" cy="39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7074" y="1841803"/>
            <a:ext cx="1009190" cy="39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9574" y="3630493"/>
            <a:ext cx="1376515" cy="39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9404" y="3620657"/>
            <a:ext cx="1390016" cy="39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467897" y="4011081"/>
            <a:ext cx="1186645" cy="11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396748" y="3854245"/>
            <a:ext cx="1160206" cy="25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15</cp:revision>
  <dcterms:created xsi:type="dcterms:W3CDTF">2022-11-08T02:00:00Z</dcterms:created>
  <dcterms:modified xsi:type="dcterms:W3CDTF">2022-11-27T15:07:54Z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