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0" autoAdjust="0"/>
    <p:restoredTop sz="94660"/>
  </p:normalViewPr>
  <p:slideViewPr>
    <p:cSldViewPr showGuides="1">
      <p:cViewPr varScale="1">
        <p:scale>
          <a:sx n="109" d="100"/>
          <a:sy n="109" d="100"/>
        </p:scale>
        <p:origin x="5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73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99456" y="2420888"/>
            <a:ext cx="1800200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3" name="Rectangle 3"/>
          <p:cNvSpPr/>
          <p:nvPr/>
        </p:nvSpPr>
        <p:spPr bwMode="white">
          <a:xfrm>
            <a:off x="2783632" y="1628800"/>
            <a:ext cx="1008112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4" name="Rectangle 3"/>
          <p:cNvSpPr/>
          <p:nvPr/>
        </p:nvSpPr>
        <p:spPr bwMode="white">
          <a:xfrm>
            <a:off x="4295800" y="2420888"/>
            <a:ext cx="1800200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5" name="Rectangle 3"/>
          <p:cNvSpPr/>
          <p:nvPr/>
        </p:nvSpPr>
        <p:spPr bwMode="white">
          <a:xfrm>
            <a:off x="5879976" y="1628800"/>
            <a:ext cx="1008112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8" name="Rectangle 3"/>
          <p:cNvSpPr/>
          <p:nvPr/>
        </p:nvSpPr>
        <p:spPr bwMode="white">
          <a:xfrm>
            <a:off x="7464152" y="2420888"/>
            <a:ext cx="4032448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9" name="Rectangle 3"/>
          <p:cNvSpPr/>
          <p:nvPr/>
        </p:nvSpPr>
        <p:spPr bwMode="white">
          <a:xfrm>
            <a:off x="9552384" y="1628800"/>
            <a:ext cx="1008112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0" name="Rectangle 3"/>
          <p:cNvSpPr/>
          <p:nvPr/>
        </p:nvSpPr>
        <p:spPr bwMode="white">
          <a:xfrm>
            <a:off x="1199456" y="4713347"/>
            <a:ext cx="1800200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1" name="Rectangle 3"/>
          <p:cNvSpPr/>
          <p:nvPr/>
        </p:nvSpPr>
        <p:spPr bwMode="white">
          <a:xfrm>
            <a:off x="2783632" y="3921259"/>
            <a:ext cx="1008112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2" name="Rectangle 3"/>
          <p:cNvSpPr/>
          <p:nvPr/>
        </p:nvSpPr>
        <p:spPr bwMode="white">
          <a:xfrm>
            <a:off x="4295800" y="4688977"/>
            <a:ext cx="1800200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3" name="Rectangle 3"/>
          <p:cNvSpPr/>
          <p:nvPr/>
        </p:nvSpPr>
        <p:spPr bwMode="white">
          <a:xfrm>
            <a:off x="5879976" y="3896889"/>
            <a:ext cx="1008112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4" name="Rectangle 3"/>
          <p:cNvSpPr/>
          <p:nvPr/>
        </p:nvSpPr>
        <p:spPr bwMode="white">
          <a:xfrm>
            <a:off x="7464152" y="4553908"/>
            <a:ext cx="4104456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5" name="Rectangle 3"/>
          <p:cNvSpPr/>
          <p:nvPr/>
        </p:nvSpPr>
        <p:spPr bwMode="white">
          <a:xfrm>
            <a:off x="9552384" y="3977844"/>
            <a:ext cx="1008112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3" grpId="0" animBg="1"/>
      <p:bldP spid="44" grpId="0" animBg="1"/>
      <p:bldP spid="45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4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62677" y="2415928"/>
            <a:ext cx="1894611" cy="1085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/>
          <p:cNvSpPr/>
          <p:nvPr/>
        </p:nvSpPr>
        <p:spPr bwMode="white">
          <a:xfrm>
            <a:off x="4295800" y="2415928"/>
            <a:ext cx="2088232" cy="1062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2"/>
          <p:cNvSpPr/>
          <p:nvPr/>
        </p:nvSpPr>
        <p:spPr bwMode="white">
          <a:xfrm>
            <a:off x="7522544" y="2388326"/>
            <a:ext cx="3758032" cy="171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6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8231" y="2337138"/>
            <a:ext cx="1028231" cy="285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28793" y="2337138"/>
            <a:ext cx="599801" cy="276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61884" y="2346661"/>
            <a:ext cx="295140" cy="238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80793" y="2337138"/>
            <a:ext cx="1037752" cy="285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48231" y="2899040"/>
            <a:ext cx="1380495" cy="361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57752" y="3489514"/>
            <a:ext cx="3436958" cy="361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57752" y="4070465"/>
            <a:ext cx="2913322" cy="371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2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47900" y="3713029"/>
            <a:ext cx="4246214" cy="372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38380" y="4294966"/>
            <a:ext cx="5026909" cy="372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84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36793" y="2574844"/>
            <a:ext cx="523636" cy="228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86512" y="3784049"/>
            <a:ext cx="4274776" cy="380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96033" y="4374370"/>
            <a:ext cx="5036429" cy="371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4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6314" y="3025313"/>
            <a:ext cx="3113256" cy="371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86314" y="3616536"/>
            <a:ext cx="3113256" cy="362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86314" y="4207759"/>
            <a:ext cx="2732429" cy="362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95834" y="4789446"/>
            <a:ext cx="5998016" cy="371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0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4809" y="1757092"/>
            <a:ext cx="3303669" cy="371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24330" y="2348356"/>
            <a:ext cx="2332561" cy="362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05289" y="4122148"/>
            <a:ext cx="3122776" cy="362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24330" y="4703876"/>
            <a:ext cx="5512462" cy="371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7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24000" y="3577704"/>
            <a:ext cx="4246214" cy="371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04958" y="4168764"/>
            <a:ext cx="4265256" cy="371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68719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714" y="2852936"/>
            <a:ext cx="4628571" cy="6571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951" y="3645024"/>
            <a:ext cx="4638095" cy="5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68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51702" y="1833441"/>
            <a:ext cx="1656595" cy="286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41057" y="1833441"/>
            <a:ext cx="2027900" cy="286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17752" y="2462898"/>
            <a:ext cx="456991" cy="286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99371" y="3092356"/>
            <a:ext cx="628363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07239" y="3092356"/>
            <a:ext cx="628363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28925" y="4952117"/>
            <a:ext cx="2361123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75008" y="4952117"/>
            <a:ext cx="2551537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28925" y="5572037"/>
            <a:ext cx="2351603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65487" y="5572037"/>
            <a:ext cx="2561057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5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3454" y="2081062"/>
            <a:ext cx="418909" cy="295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46314" y="2100130"/>
            <a:ext cx="428429" cy="295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33520" y="3005853"/>
            <a:ext cx="418909" cy="295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12760" y="3120261"/>
            <a:ext cx="361785" cy="3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12760" y="3186998"/>
            <a:ext cx="361785" cy="3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17289" y="4293097"/>
            <a:ext cx="590280" cy="400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71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26545" y="2510192"/>
            <a:ext cx="380826" cy="57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67272" y="2624608"/>
            <a:ext cx="428429" cy="47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71140" y="2500658"/>
            <a:ext cx="409388" cy="333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07504" y="2767627"/>
            <a:ext cx="418909" cy="57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76661" y="3139477"/>
            <a:ext cx="380826" cy="47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86181" y="3263427"/>
            <a:ext cx="361785" cy="57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57619" y="3396912"/>
            <a:ext cx="409388" cy="57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409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35537" y="1937730"/>
            <a:ext cx="247537" cy="209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35537" y="2700156"/>
            <a:ext cx="257057" cy="209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35537" y="3453053"/>
            <a:ext cx="257057" cy="209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49851" y="4110646"/>
            <a:ext cx="371305" cy="352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49851" y="4815891"/>
            <a:ext cx="371305" cy="352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50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36925" y="1976737"/>
            <a:ext cx="428429" cy="362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13752" y="3388621"/>
            <a:ext cx="428429" cy="372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92696"/>
            <a:ext cx="11520000" cy="3761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8033" y="940291"/>
            <a:ext cx="428429" cy="371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38380" y="3263877"/>
            <a:ext cx="428429" cy="371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454240"/>
            <a:ext cx="11520000" cy="1699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6641851" y="4721637"/>
            <a:ext cx="428429" cy="372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2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71537" y="2679743"/>
            <a:ext cx="428429" cy="276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75471" y="2679743"/>
            <a:ext cx="428429" cy="276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69818" y="2679743"/>
            <a:ext cx="628363" cy="276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64165" y="2679743"/>
            <a:ext cx="628363" cy="276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62016" y="3384391"/>
            <a:ext cx="437950" cy="285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75471" y="3384391"/>
            <a:ext cx="428429" cy="285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88859" y="3384391"/>
            <a:ext cx="609322" cy="285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354578" y="3384391"/>
            <a:ext cx="637884" cy="285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13</cp:revision>
  <dcterms:created xsi:type="dcterms:W3CDTF">2022-11-08T02:00:00Z</dcterms:created>
  <dcterms:modified xsi:type="dcterms:W3CDTF">2022-11-27T15:07:23Z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