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919272" y="3741260"/>
            <a:ext cx="333223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12826" y="3741260"/>
            <a:ext cx="333223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4439816" y="2458324"/>
            <a:ext cx="1197319" cy="191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9356951" y="2510257"/>
            <a:ext cx="1364789" cy="191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2231" y="3521526"/>
            <a:ext cx="447471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1355" y="3531064"/>
            <a:ext cx="247537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231" y="3531064"/>
            <a:ext cx="266578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2148" y="3521526"/>
            <a:ext cx="247537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2231" y="4446636"/>
            <a:ext cx="447471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1834" y="4456173"/>
            <a:ext cx="266578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5752" y="4456173"/>
            <a:ext cx="247537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22148" y="4446636"/>
            <a:ext cx="247537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9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0991" y="3014920"/>
            <a:ext cx="418909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3005388"/>
            <a:ext cx="257057" cy="29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4033" y="3014920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8991" y="3014920"/>
            <a:ext cx="180892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3939487"/>
            <a:ext cx="418909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3939487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4512" y="3929956"/>
            <a:ext cx="257057" cy="29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8991" y="3939487"/>
            <a:ext cx="180892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92" y="465095"/>
            <a:ext cx="11520000" cy="296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223" y="1827919"/>
            <a:ext cx="4074842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6223" y="2447384"/>
            <a:ext cx="3313190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7975" y="2447384"/>
            <a:ext cx="1894611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429000"/>
            <a:ext cx="11520000" cy="2894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208315" y="5062341"/>
            <a:ext cx="2532495" cy="37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93075" y="5062341"/>
            <a:ext cx="2342082" cy="37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208315" y="5702305"/>
            <a:ext cx="3113256" cy="36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11520000" cy="3081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573" y="1215608"/>
            <a:ext cx="2351603" cy="36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8961" y="1215608"/>
            <a:ext cx="2142148" cy="36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4614" y="1835742"/>
            <a:ext cx="5274446" cy="3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614" y="2455876"/>
            <a:ext cx="1761322" cy="3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076010"/>
            <a:ext cx="11520000" cy="322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005093" y="4555125"/>
            <a:ext cx="2332561" cy="37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689920" y="4555125"/>
            <a:ext cx="2542016" cy="37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005093" y="5175399"/>
            <a:ext cx="5617190" cy="37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5622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065016"/>
            <a:ext cx="4074842" cy="3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8925" y="2693996"/>
            <a:ext cx="2151669" cy="3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446" y="3322976"/>
            <a:ext cx="3884429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4561877"/>
            <a:ext cx="4074842" cy="38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033" y="4561877"/>
            <a:ext cx="2161190" cy="38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8925" y="5200387"/>
            <a:ext cx="2342082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2793" y="5228977"/>
            <a:ext cx="1209123" cy="28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8446" y="5810307"/>
            <a:ext cx="4846016" cy="3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86049" y="6029497"/>
            <a:ext cx="523636" cy="1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3454255"/>
            <a:ext cx="4065322" cy="37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4083576"/>
            <a:ext cx="4065322" cy="36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4000" y="4712897"/>
            <a:ext cx="4046280" cy="36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4958" y="5323147"/>
            <a:ext cx="4646082" cy="37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8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47" y="2780928"/>
            <a:ext cx="4561905" cy="7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9041" y="2853540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31338" y="2853540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4677" y="3482861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9619" y="4112181"/>
            <a:ext cx="361785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9438" y="4112181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611" y="4112181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7305" y="4112181"/>
            <a:ext cx="247537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3553" y="4703362"/>
            <a:ext cx="3503603" cy="36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32198" y="5370823"/>
            <a:ext cx="266578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16958" y="5370823"/>
            <a:ext cx="266578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1520000" cy="383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9322" y="657958"/>
            <a:ext cx="238016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8396" y="648417"/>
            <a:ext cx="409388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1325856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4429" y="1325856"/>
            <a:ext cx="16185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1946047"/>
            <a:ext cx="247537" cy="2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2479" y="3205511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8000" y="3205511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5933" y="3205511"/>
            <a:ext cx="266578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3719" y="3835243"/>
            <a:ext cx="266578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08760" y="3835243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64694" y="3835243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297093"/>
            <a:ext cx="11520000" cy="1948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5013818" y="4478555"/>
            <a:ext cx="247537" cy="28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9421884" y="4488105"/>
            <a:ext cx="161851" cy="26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633652" y="5777442"/>
            <a:ext cx="247537" cy="28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901779"/>
            <a:ext cx="247537" cy="2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522891"/>
            <a:ext cx="257057" cy="2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153559"/>
            <a:ext cx="257057" cy="2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3564449"/>
            <a:ext cx="11520000" cy="1303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353844" y="3842347"/>
            <a:ext cx="247537" cy="20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325282" y="4465222"/>
            <a:ext cx="257057" cy="21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1871373"/>
            <a:ext cx="428429" cy="3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6512" y="3129943"/>
            <a:ext cx="428429" cy="3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7685" y="4388513"/>
            <a:ext cx="428429" cy="3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3834" y="1260911"/>
            <a:ext cx="428429" cy="37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859" y="3193805"/>
            <a:ext cx="428429" cy="37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03" y="2550799"/>
            <a:ext cx="247537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9917" y="2550799"/>
            <a:ext cx="1152000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550799"/>
            <a:ext cx="1209123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550799"/>
            <a:ext cx="238016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3181141"/>
            <a:ext cx="238016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9917" y="3181141"/>
            <a:ext cx="1209123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4264" y="3181141"/>
            <a:ext cx="1209123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78611" y="3181141"/>
            <a:ext cx="1218644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53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2105592"/>
            <a:ext cx="1800200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2205917" y="1385512"/>
            <a:ext cx="180020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/>
          <p:cNvSpPr/>
          <p:nvPr/>
        </p:nvSpPr>
        <p:spPr bwMode="white">
          <a:xfrm>
            <a:off x="4933217" y="2111498"/>
            <a:ext cx="1800200" cy="172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"/>
          <p:cNvSpPr/>
          <p:nvPr/>
        </p:nvSpPr>
        <p:spPr bwMode="white">
          <a:xfrm>
            <a:off x="5867670" y="1395497"/>
            <a:ext cx="1800200" cy="49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"/>
          <p:cNvSpPr/>
          <p:nvPr/>
        </p:nvSpPr>
        <p:spPr bwMode="white">
          <a:xfrm>
            <a:off x="8328248" y="2098198"/>
            <a:ext cx="1800200" cy="173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2"/>
          <p:cNvSpPr/>
          <p:nvPr/>
        </p:nvSpPr>
        <p:spPr bwMode="white">
          <a:xfrm>
            <a:off x="9529423" y="1382768"/>
            <a:ext cx="1800200" cy="50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1055440" y="4560208"/>
            <a:ext cx="1944216" cy="174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2229010" y="3928592"/>
            <a:ext cx="1944216" cy="53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4933217" y="4560208"/>
            <a:ext cx="1944216" cy="174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5912546" y="3805393"/>
            <a:ext cx="1944216" cy="66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8557315" y="4562439"/>
            <a:ext cx="1944216" cy="173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9506045" y="3854213"/>
            <a:ext cx="1944216" cy="61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16</cp:revision>
  <dcterms:created xsi:type="dcterms:W3CDTF">2022-11-08T02:00:00Z</dcterms:created>
  <dcterms:modified xsi:type="dcterms:W3CDTF">2022-11-27T15:08:46Z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