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8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143" y="2492896"/>
            <a:ext cx="3485714" cy="73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33" y="3712144"/>
            <a:ext cx="5533333" cy="5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80728"/>
            <a:ext cx="11520000" cy="4307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77433" y="3496412"/>
            <a:ext cx="3151338" cy="304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58193" y="4153920"/>
            <a:ext cx="228495" cy="266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7945" y="4801900"/>
            <a:ext cx="599801" cy="266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4425" y="4801900"/>
            <a:ext cx="599801" cy="266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6632"/>
            <a:ext cx="11520000" cy="3316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9169" y="1002984"/>
            <a:ext cx="238016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8508" y="1622478"/>
            <a:ext cx="1456661" cy="35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433307"/>
            <a:ext cx="11520000" cy="3292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6367301" y="5074543"/>
            <a:ext cx="552198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271764" y="5074543"/>
            <a:ext cx="561719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8185748" y="5074543"/>
            <a:ext cx="552198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9090210" y="5074543"/>
            <a:ext cx="561719" cy="343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9994673" y="5074543"/>
            <a:ext cx="561719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10908657" y="5074543"/>
            <a:ext cx="552198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6367301" y="5618442"/>
            <a:ext cx="552198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7271764" y="5618442"/>
            <a:ext cx="561719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8185748" y="5618442"/>
            <a:ext cx="552198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2"/>
          <p:cNvSpPr/>
          <p:nvPr/>
        </p:nvSpPr>
        <p:spPr bwMode="white">
          <a:xfrm>
            <a:off x="9090210" y="5618442"/>
            <a:ext cx="561719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9994673" y="5618442"/>
            <a:ext cx="561719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4"/>
          <p:cNvSpPr/>
          <p:nvPr/>
        </p:nvSpPr>
        <p:spPr bwMode="white">
          <a:xfrm>
            <a:off x="10908657" y="5618442"/>
            <a:ext cx="552198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5"/>
          <p:cNvSpPr/>
          <p:nvPr/>
        </p:nvSpPr>
        <p:spPr bwMode="white">
          <a:xfrm>
            <a:off x="6367301" y="6162340"/>
            <a:ext cx="552198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6"/>
          <p:cNvSpPr/>
          <p:nvPr/>
        </p:nvSpPr>
        <p:spPr bwMode="white">
          <a:xfrm>
            <a:off x="7271764" y="6162340"/>
            <a:ext cx="561719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7"/>
          <p:cNvSpPr/>
          <p:nvPr/>
        </p:nvSpPr>
        <p:spPr bwMode="white">
          <a:xfrm>
            <a:off x="8185748" y="6162340"/>
            <a:ext cx="552198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8"/>
          <p:cNvSpPr/>
          <p:nvPr/>
        </p:nvSpPr>
        <p:spPr bwMode="white">
          <a:xfrm>
            <a:off x="9090210" y="6162340"/>
            <a:ext cx="561719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9"/>
          <p:cNvSpPr/>
          <p:nvPr/>
        </p:nvSpPr>
        <p:spPr bwMode="white">
          <a:xfrm>
            <a:off x="9994673" y="6162340"/>
            <a:ext cx="561719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0"/>
          <p:cNvSpPr/>
          <p:nvPr/>
        </p:nvSpPr>
        <p:spPr bwMode="white">
          <a:xfrm>
            <a:off x="10908657" y="6162340"/>
            <a:ext cx="552198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80000"/>
            <a:ext cx="11520000" cy="2959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79549" y="3733658"/>
            <a:ext cx="504595" cy="133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1466" y="3533201"/>
            <a:ext cx="9653950" cy="34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847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2022-11-26T03:45:57Z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