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7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6A131-E16A-49E9-97E9-EB39ECA4DFF6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F5D43-D016-4C04-97FE-38DD87543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92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5D43-D016-4C04-97FE-38DD87543B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6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524" y="2523079"/>
            <a:ext cx="3580952" cy="761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952" y="3789040"/>
            <a:ext cx="4638095" cy="5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2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52363" y="2803742"/>
            <a:ext cx="390347" cy="26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6231" y="2803742"/>
            <a:ext cx="409388" cy="26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32925" y="3460859"/>
            <a:ext cx="161851" cy="26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74280" y="3460859"/>
            <a:ext cx="161851" cy="26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66413" y="4079882"/>
            <a:ext cx="771173" cy="352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55570" y="4117976"/>
            <a:ext cx="409388" cy="26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0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43305" y="3195313"/>
            <a:ext cx="5760000" cy="743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78743" y="3233426"/>
            <a:ext cx="371305" cy="695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771196"/>
            <a:ext cx="11520000" cy="2009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50722" y="1666527"/>
            <a:ext cx="418909" cy="26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8441" y="1676051"/>
            <a:ext cx="161851" cy="25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81565" y="1666527"/>
            <a:ext cx="257057" cy="26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7714" y="2323738"/>
            <a:ext cx="228495" cy="25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06656" y="2323738"/>
            <a:ext cx="571239" cy="26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38557" y="2323738"/>
            <a:ext cx="418909" cy="26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2780928"/>
            <a:ext cx="11520000" cy="3102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6682689" y="5444700"/>
            <a:ext cx="352264" cy="334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0700408" y="5444700"/>
            <a:ext cx="352264" cy="334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7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653024" y="2933503"/>
            <a:ext cx="238016" cy="26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534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14</cp:revision>
  <dcterms:created xsi:type="dcterms:W3CDTF">2022-11-08T02:00:00Z</dcterms:created>
  <dcterms:modified xsi:type="dcterms:W3CDTF">2022-11-26T03:43:43Z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