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43" y="3865683"/>
            <a:ext cx="7485714" cy="571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4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00296" y="2699581"/>
            <a:ext cx="1091447" cy="2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5440" y="3309305"/>
            <a:ext cx="1644857" cy="1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5415998" y="2700077"/>
            <a:ext cx="1091447" cy="2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3771142" y="3309801"/>
            <a:ext cx="1644857" cy="1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8152301" y="2699581"/>
            <a:ext cx="1091447" cy="2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8"/>
          <p:cNvSpPr/>
          <p:nvPr/>
        </p:nvSpPr>
        <p:spPr bwMode="white">
          <a:xfrm>
            <a:off x="6507445" y="3309305"/>
            <a:ext cx="1644857" cy="1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10868002" y="2699581"/>
            <a:ext cx="1091447" cy="2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8"/>
          <p:cNvSpPr/>
          <p:nvPr/>
        </p:nvSpPr>
        <p:spPr bwMode="white">
          <a:xfrm>
            <a:off x="9223146" y="3309305"/>
            <a:ext cx="1644857" cy="1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8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4809" y="3043845"/>
            <a:ext cx="8730446" cy="69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03516"/>
            <a:ext cx="11520000" cy="2905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2549" y="1884908"/>
            <a:ext cx="3094214" cy="36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3508" y="2456518"/>
            <a:ext cx="5845685" cy="36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409203"/>
            <a:ext cx="11520000" cy="2396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926847" y="4239710"/>
            <a:ext cx="3132297" cy="35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36367" y="4812473"/>
            <a:ext cx="2941884" cy="34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945888" y="5375691"/>
            <a:ext cx="4027239" cy="353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24132" y="3270405"/>
            <a:ext cx="2418247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6561" y="3270405"/>
            <a:ext cx="2227834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3652" y="3803722"/>
            <a:ext cx="3398876" cy="35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5910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2022-11-27T15:03:55Z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