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3" r:id="rId5"/>
    <p:sldId id="265" r:id="rId6"/>
    <p:sldId id="266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6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" y="0"/>
            <a:ext cx="1224724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2190" y="3774628"/>
            <a:ext cx="4647619" cy="5904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333" y="2420888"/>
            <a:ext cx="5933333" cy="714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353629"/>
            <a:ext cx="11520000" cy="4307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59672" y="2040281"/>
            <a:ext cx="1019439" cy="374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4816" y="2678731"/>
            <a:ext cx="3600399" cy="1305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5" name="Rectangle 4"/>
          <p:cNvSpPr/>
          <p:nvPr/>
        </p:nvSpPr>
        <p:spPr bwMode="white">
          <a:xfrm>
            <a:off x="6251752" y="2040281"/>
            <a:ext cx="971775" cy="374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6" name="Rectangle 7"/>
          <p:cNvSpPr/>
          <p:nvPr/>
        </p:nvSpPr>
        <p:spPr bwMode="white">
          <a:xfrm>
            <a:off x="4606896" y="2678731"/>
            <a:ext cx="3600399" cy="1305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7" name="Rectangle 4"/>
          <p:cNvSpPr/>
          <p:nvPr/>
        </p:nvSpPr>
        <p:spPr bwMode="white">
          <a:xfrm>
            <a:off x="10043833" y="1920163"/>
            <a:ext cx="971775" cy="374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8" name="Rectangle 7"/>
          <p:cNvSpPr/>
          <p:nvPr/>
        </p:nvSpPr>
        <p:spPr bwMode="white">
          <a:xfrm>
            <a:off x="8398977" y="2558613"/>
            <a:ext cx="3600399" cy="1305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9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7197" y="3863940"/>
            <a:ext cx="11520000" cy="2445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0" name="Rectangle 3"/>
          <p:cNvSpPr/>
          <p:nvPr/>
        </p:nvSpPr>
        <p:spPr bwMode="white">
          <a:xfrm>
            <a:off x="2240436" y="5268123"/>
            <a:ext cx="2389685" cy="257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1" name="Rectangle 4"/>
          <p:cNvSpPr/>
          <p:nvPr/>
        </p:nvSpPr>
        <p:spPr bwMode="white">
          <a:xfrm>
            <a:off x="7134056" y="5268123"/>
            <a:ext cx="2427768" cy="257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2" name="Rectangle 5"/>
          <p:cNvSpPr/>
          <p:nvPr/>
        </p:nvSpPr>
        <p:spPr bwMode="white">
          <a:xfrm>
            <a:off x="2211874" y="5860363"/>
            <a:ext cx="2418247" cy="267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3" name="Rectangle 6"/>
          <p:cNvSpPr/>
          <p:nvPr/>
        </p:nvSpPr>
        <p:spPr bwMode="white">
          <a:xfrm>
            <a:off x="7134056" y="5860363"/>
            <a:ext cx="2418247" cy="267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641622"/>
            <a:ext cx="11520000" cy="24125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68797" y="1452146"/>
            <a:ext cx="590280" cy="266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09888" y="1452146"/>
            <a:ext cx="609322" cy="266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01954" y="2052887"/>
            <a:ext cx="609322" cy="257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562086" y="2052887"/>
            <a:ext cx="599801" cy="257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40830" y="2644093"/>
            <a:ext cx="609322" cy="266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01954" y="2644093"/>
            <a:ext cx="599801" cy="266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200962" y="2644093"/>
            <a:ext cx="590280" cy="266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552566" y="2644093"/>
            <a:ext cx="609322" cy="266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3054123"/>
            <a:ext cx="11520000" cy="3111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3"/>
          <p:cNvSpPr/>
          <p:nvPr/>
        </p:nvSpPr>
        <p:spPr bwMode="white">
          <a:xfrm>
            <a:off x="936367" y="3865320"/>
            <a:ext cx="3122776" cy="353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4"/>
          <p:cNvSpPr/>
          <p:nvPr/>
        </p:nvSpPr>
        <p:spPr bwMode="white">
          <a:xfrm>
            <a:off x="926847" y="4495191"/>
            <a:ext cx="1523305" cy="286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5"/>
          <p:cNvSpPr/>
          <p:nvPr/>
        </p:nvSpPr>
        <p:spPr bwMode="white">
          <a:xfrm>
            <a:off x="945888" y="5058257"/>
            <a:ext cx="4017719" cy="353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6"/>
          <p:cNvSpPr/>
          <p:nvPr/>
        </p:nvSpPr>
        <p:spPr bwMode="white">
          <a:xfrm>
            <a:off x="955409" y="5649954"/>
            <a:ext cx="1285289" cy="353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80000"/>
            <a:ext cx="11520000" cy="33413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659937" y="3266187"/>
            <a:ext cx="2941884" cy="353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35045" y="3266187"/>
            <a:ext cx="2932363" cy="353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69458" y="3858080"/>
            <a:ext cx="5474380" cy="353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985" y="0"/>
            <a:ext cx="12198985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221877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13</cp:revision>
  <dcterms:created xsi:type="dcterms:W3CDTF">2022-11-08T02:00:00Z</dcterms:created>
  <dcterms:modified xsi:type="dcterms:W3CDTF">2022-11-27T15:03:15Z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25AABBE1E74F464C9B2BDDB41B9BCC6C</vt:lpwstr>
  </property>
</Properties>
</file>